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79" r:id="rId6"/>
    <p:sldId id="284" r:id="rId7"/>
    <p:sldId id="296" r:id="rId8"/>
    <p:sldId id="297" r:id="rId9"/>
    <p:sldId id="287" r:id="rId10"/>
    <p:sldId id="298" r:id="rId11"/>
    <p:sldId id="299" r:id="rId12"/>
    <p:sldId id="300" r:id="rId13"/>
    <p:sldId id="268" r:id="rId14"/>
    <p:sldId id="294" r:id="rId15"/>
    <p:sldId id="270" r:id="rId16"/>
    <p:sldId id="295" r:id="rId17"/>
    <p:sldId id="302" r:id="rId18"/>
    <p:sldId id="304" r:id="rId19"/>
    <p:sldId id="305" r:id="rId20"/>
    <p:sldId id="306" r:id="rId21"/>
    <p:sldId id="308" r:id="rId22"/>
    <p:sldId id="309" r:id="rId23"/>
    <p:sldId id="28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0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7B1D97-5045-4DDB-8036-BA947629AF3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A990C5-CC54-4DB0-9284-DC810B18DB22}">
      <dgm:prSet/>
      <dgm:spPr/>
      <dgm:t>
        <a:bodyPr/>
        <a:lstStyle/>
        <a:p>
          <a:r>
            <a:rPr lang="ko-KR" dirty="0"/>
            <a:t>프로젝트 주제 </a:t>
          </a:r>
          <a:r>
            <a:rPr lang="en-US" dirty="0"/>
            <a:t>&amp; </a:t>
          </a:r>
          <a:r>
            <a:rPr lang="ko-KR" dirty="0"/>
            <a:t>주제 선택 이유</a:t>
          </a:r>
          <a:endParaRPr lang="en-US" dirty="0"/>
        </a:p>
      </dgm:t>
    </dgm:pt>
    <dgm:pt modelId="{435F05D7-C88D-4194-A9BA-95CDBF09737B}" type="parTrans" cxnId="{DBFC18B9-3593-4860-A979-0B149984AF93}">
      <dgm:prSet/>
      <dgm:spPr/>
      <dgm:t>
        <a:bodyPr/>
        <a:lstStyle/>
        <a:p>
          <a:endParaRPr lang="en-US"/>
        </a:p>
      </dgm:t>
    </dgm:pt>
    <dgm:pt modelId="{C14AA532-E78C-49A1-88BD-6D4021586065}" type="sibTrans" cxnId="{DBFC18B9-3593-4860-A979-0B149984AF93}">
      <dgm:prSet/>
      <dgm:spPr/>
      <dgm:t>
        <a:bodyPr/>
        <a:lstStyle/>
        <a:p>
          <a:endParaRPr lang="en-US"/>
        </a:p>
      </dgm:t>
    </dgm:pt>
    <dgm:pt modelId="{C4CCC9AC-64E4-41C9-87B4-90F860F145E5}">
      <dgm:prSet/>
      <dgm:spPr/>
      <dgm:t>
        <a:bodyPr/>
        <a:lstStyle/>
        <a:p>
          <a:r>
            <a:rPr lang="ko-KR"/>
            <a:t>사용된 기술 스택</a:t>
          </a:r>
          <a:endParaRPr lang="en-US"/>
        </a:p>
      </dgm:t>
    </dgm:pt>
    <dgm:pt modelId="{322490CA-1AE2-4276-A3EB-A93CC67F1BF7}" type="parTrans" cxnId="{A8B72FC5-8B66-4A65-85D7-DE5924B1401F}">
      <dgm:prSet/>
      <dgm:spPr/>
      <dgm:t>
        <a:bodyPr/>
        <a:lstStyle/>
        <a:p>
          <a:endParaRPr lang="en-US"/>
        </a:p>
      </dgm:t>
    </dgm:pt>
    <dgm:pt modelId="{BC9D9556-2275-40D9-91E5-AD1C8E39315F}" type="sibTrans" cxnId="{A8B72FC5-8B66-4A65-85D7-DE5924B1401F}">
      <dgm:prSet/>
      <dgm:spPr/>
      <dgm:t>
        <a:bodyPr/>
        <a:lstStyle/>
        <a:p>
          <a:endParaRPr lang="en-US"/>
        </a:p>
      </dgm:t>
    </dgm:pt>
    <dgm:pt modelId="{67B42F2F-B801-4DF5-991A-788E56BAB790}">
      <dgm:prSet/>
      <dgm:spPr/>
      <dgm:t>
        <a:bodyPr/>
        <a:lstStyle/>
        <a:p>
          <a:r>
            <a:rPr lang="ko-KR" dirty="0"/>
            <a:t>프로그램 </a:t>
          </a:r>
          <a:r>
            <a:rPr lang="en-US" altLang="ko-KR" dirty="0"/>
            <a:t>     </a:t>
          </a:r>
          <a:r>
            <a:rPr lang="ko-KR" dirty="0"/>
            <a:t>동작 과정</a:t>
          </a:r>
          <a:endParaRPr lang="en-US" dirty="0"/>
        </a:p>
      </dgm:t>
    </dgm:pt>
    <dgm:pt modelId="{D8DF59E0-4D02-4B08-93CC-71F65C78A962}" type="parTrans" cxnId="{205BC5AA-9C72-415B-9C3E-8DB88B05CC60}">
      <dgm:prSet/>
      <dgm:spPr/>
      <dgm:t>
        <a:bodyPr/>
        <a:lstStyle/>
        <a:p>
          <a:endParaRPr lang="en-US"/>
        </a:p>
      </dgm:t>
    </dgm:pt>
    <dgm:pt modelId="{6C2FE5B4-1A48-4875-9907-8BE0761C23BC}" type="sibTrans" cxnId="{205BC5AA-9C72-415B-9C3E-8DB88B05CC60}">
      <dgm:prSet/>
      <dgm:spPr/>
      <dgm:t>
        <a:bodyPr/>
        <a:lstStyle/>
        <a:p>
          <a:endParaRPr lang="en-US"/>
        </a:p>
      </dgm:t>
    </dgm:pt>
    <dgm:pt modelId="{3722404A-1ECC-4604-8ACD-94D8C96FFA4C}">
      <dgm:prSet/>
      <dgm:spPr/>
      <dgm:t>
        <a:bodyPr/>
        <a:lstStyle/>
        <a:p>
          <a:r>
            <a:rPr lang="ko-KR" altLang="en-US" dirty="0"/>
            <a:t>결과물 예시</a:t>
          </a:r>
          <a:endParaRPr lang="en-US" dirty="0"/>
        </a:p>
      </dgm:t>
    </dgm:pt>
    <dgm:pt modelId="{627F3C86-1C2B-450F-991E-59411FAEC4DE}" type="parTrans" cxnId="{DE61BE54-4A6B-4294-9704-F51D6C5AC4C9}">
      <dgm:prSet/>
      <dgm:spPr/>
      <dgm:t>
        <a:bodyPr/>
        <a:lstStyle/>
        <a:p>
          <a:endParaRPr lang="en-US"/>
        </a:p>
      </dgm:t>
    </dgm:pt>
    <dgm:pt modelId="{CDA1F5A0-148D-4211-9706-263296B9936A}" type="sibTrans" cxnId="{DE61BE54-4A6B-4294-9704-F51D6C5AC4C9}">
      <dgm:prSet/>
      <dgm:spPr/>
      <dgm:t>
        <a:bodyPr/>
        <a:lstStyle/>
        <a:p>
          <a:endParaRPr lang="en-US"/>
        </a:p>
      </dgm:t>
    </dgm:pt>
    <dgm:pt modelId="{BD6FA7CD-BB7E-4039-913B-7C700E5BFB6A}" type="pres">
      <dgm:prSet presAssocID="{897B1D97-5045-4DDB-8036-BA947629AF3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B681240-2895-4C77-BCB4-0F6C4F658864}" type="pres">
      <dgm:prSet presAssocID="{CEA990C5-CC54-4DB0-9284-DC810B18DB22}" presName="hierRoot1" presStyleCnt="0"/>
      <dgm:spPr/>
    </dgm:pt>
    <dgm:pt modelId="{E4F592C3-9814-4D87-86B2-583EC38AC2E4}" type="pres">
      <dgm:prSet presAssocID="{CEA990C5-CC54-4DB0-9284-DC810B18DB22}" presName="composite" presStyleCnt="0"/>
      <dgm:spPr/>
    </dgm:pt>
    <dgm:pt modelId="{E9D7F7A4-F3D2-4FB3-A366-8CF4A9780A8F}" type="pres">
      <dgm:prSet presAssocID="{CEA990C5-CC54-4DB0-9284-DC810B18DB22}" presName="background" presStyleLbl="node0" presStyleIdx="0" presStyleCnt="4"/>
      <dgm:spPr/>
    </dgm:pt>
    <dgm:pt modelId="{43181412-B90D-4409-80DA-2CB211DBFAF6}" type="pres">
      <dgm:prSet presAssocID="{CEA990C5-CC54-4DB0-9284-DC810B18DB22}" presName="text" presStyleLbl="fgAcc0" presStyleIdx="0" presStyleCnt="4">
        <dgm:presLayoutVars>
          <dgm:chPref val="3"/>
        </dgm:presLayoutVars>
      </dgm:prSet>
      <dgm:spPr/>
    </dgm:pt>
    <dgm:pt modelId="{7F46F4C0-F552-4A84-8A12-F7AABAB2DE8D}" type="pres">
      <dgm:prSet presAssocID="{CEA990C5-CC54-4DB0-9284-DC810B18DB22}" presName="hierChild2" presStyleCnt="0"/>
      <dgm:spPr/>
    </dgm:pt>
    <dgm:pt modelId="{749AB7F6-D965-4DAA-8169-150F4AF5F619}" type="pres">
      <dgm:prSet presAssocID="{C4CCC9AC-64E4-41C9-87B4-90F860F145E5}" presName="hierRoot1" presStyleCnt="0"/>
      <dgm:spPr/>
    </dgm:pt>
    <dgm:pt modelId="{44B9F219-FC1A-4364-81FF-D3C58B0465D4}" type="pres">
      <dgm:prSet presAssocID="{C4CCC9AC-64E4-41C9-87B4-90F860F145E5}" presName="composite" presStyleCnt="0"/>
      <dgm:spPr/>
    </dgm:pt>
    <dgm:pt modelId="{1A03777A-BECE-4621-860B-3CFD7252DF0C}" type="pres">
      <dgm:prSet presAssocID="{C4CCC9AC-64E4-41C9-87B4-90F860F145E5}" presName="background" presStyleLbl="node0" presStyleIdx="1" presStyleCnt="4"/>
      <dgm:spPr/>
    </dgm:pt>
    <dgm:pt modelId="{CF8AEC74-4A38-48FA-B55E-A52770E0EDD2}" type="pres">
      <dgm:prSet presAssocID="{C4CCC9AC-64E4-41C9-87B4-90F860F145E5}" presName="text" presStyleLbl="fgAcc0" presStyleIdx="1" presStyleCnt="4">
        <dgm:presLayoutVars>
          <dgm:chPref val="3"/>
        </dgm:presLayoutVars>
      </dgm:prSet>
      <dgm:spPr/>
    </dgm:pt>
    <dgm:pt modelId="{3DB54442-464C-42B0-808F-2ADDC1644F05}" type="pres">
      <dgm:prSet presAssocID="{C4CCC9AC-64E4-41C9-87B4-90F860F145E5}" presName="hierChild2" presStyleCnt="0"/>
      <dgm:spPr/>
    </dgm:pt>
    <dgm:pt modelId="{9C9D4974-7AC5-478D-9386-AA3A3F1233BB}" type="pres">
      <dgm:prSet presAssocID="{67B42F2F-B801-4DF5-991A-788E56BAB790}" presName="hierRoot1" presStyleCnt="0"/>
      <dgm:spPr/>
    </dgm:pt>
    <dgm:pt modelId="{16FA6DDF-2FCF-4F23-9E7E-30A76508B20D}" type="pres">
      <dgm:prSet presAssocID="{67B42F2F-B801-4DF5-991A-788E56BAB790}" presName="composite" presStyleCnt="0"/>
      <dgm:spPr/>
    </dgm:pt>
    <dgm:pt modelId="{D6487C14-6083-40BA-9116-7320CEC42FCA}" type="pres">
      <dgm:prSet presAssocID="{67B42F2F-B801-4DF5-991A-788E56BAB790}" presName="background" presStyleLbl="node0" presStyleIdx="2" presStyleCnt="4"/>
      <dgm:spPr/>
    </dgm:pt>
    <dgm:pt modelId="{9558BAAD-2641-4D8C-9827-42829B7AE28C}" type="pres">
      <dgm:prSet presAssocID="{67B42F2F-B801-4DF5-991A-788E56BAB790}" presName="text" presStyleLbl="fgAcc0" presStyleIdx="2" presStyleCnt="4">
        <dgm:presLayoutVars>
          <dgm:chPref val="3"/>
        </dgm:presLayoutVars>
      </dgm:prSet>
      <dgm:spPr/>
    </dgm:pt>
    <dgm:pt modelId="{115771B2-1996-4173-954A-A790286E9DF6}" type="pres">
      <dgm:prSet presAssocID="{67B42F2F-B801-4DF5-991A-788E56BAB790}" presName="hierChild2" presStyleCnt="0"/>
      <dgm:spPr/>
    </dgm:pt>
    <dgm:pt modelId="{DE1FAF1A-7A5C-4DD6-82EC-B5DD0A718020}" type="pres">
      <dgm:prSet presAssocID="{3722404A-1ECC-4604-8ACD-94D8C96FFA4C}" presName="hierRoot1" presStyleCnt="0"/>
      <dgm:spPr/>
    </dgm:pt>
    <dgm:pt modelId="{2022CC83-3D52-4726-8196-36AF9FB35287}" type="pres">
      <dgm:prSet presAssocID="{3722404A-1ECC-4604-8ACD-94D8C96FFA4C}" presName="composite" presStyleCnt="0"/>
      <dgm:spPr/>
    </dgm:pt>
    <dgm:pt modelId="{4C4C11CD-052B-40F3-9CA1-6773B8F24BD5}" type="pres">
      <dgm:prSet presAssocID="{3722404A-1ECC-4604-8ACD-94D8C96FFA4C}" presName="background" presStyleLbl="node0" presStyleIdx="3" presStyleCnt="4"/>
      <dgm:spPr/>
    </dgm:pt>
    <dgm:pt modelId="{B2506EFA-E779-42F5-A2AF-B63189FF77CF}" type="pres">
      <dgm:prSet presAssocID="{3722404A-1ECC-4604-8ACD-94D8C96FFA4C}" presName="text" presStyleLbl="fgAcc0" presStyleIdx="3" presStyleCnt="4">
        <dgm:presLayoutVars>
          <dgm:chPref val="3"/>
        </dgm:presLayoutVars>
      </dgm:prSet>
      <dgm:spPr/>
    </dgm:pt>
    <dgm:pt modelId="{0F4E8C37-B288-44C2-A9E4-BFB951DF9610}" type="pres">
      <dgm:prSet presAssocID="{3722404A-1ECC-4604-8ACD-94D8C96FFA4C}" presName="hierChild2" presStyleCnt="0"/>
      <dgm:spPr/>
    </dgm:pt>
  </dgm:ptLst>
  <dgm:cxnLst>
    <dgm:cxn modelId="{B94F8406-2A35-4E5E-9C23-E645559AEC3F}" type="presOf" srcId="{897B1D97-5045-4DDB-8036-BA947629AF37}" destId="{BD6FA7CD-BB7E-4039-913B-7C700E5BFB6A}" srcOrd="0" destOrd="0" presId="urn:microsoft.com/office/officeart/2005/8/layout/hierarchy1"/>
    <dgm:cxn modelId="{F9D1FB43-2F3E-4441-8E7E-F40C6F572A8E}" type="presOf" srcId="{3722404A-1ECC-4604-8ACD-94D8C96FFA4C}" destId="{B2506EFA-E779-42F5-A2AF-B63189FF77CF}" srcOrd="0" destOrd="0" presId="urn:microsoft.com/office/officeart/2005/8/layout/hierarchy1"/>
    <dgm:cxn modelId="{DE61BE54-4A6B-4294-9704-F51D6C5AC4C9}" srcId="{897B1D97-5045-4DDB-8036-BA947629AF37}" destId="{3722404A-1ECC-4604-8ACD-94D8C96FFA4C}" srcOrd="3" destOrd="0" parTransId="{627F3C86-1C2B-450F-991E-59411FAEC4DE}" sibTransId="{CDA1F5A0-148D-4211-9706-263296B9936A}"/>
    <dgm:cxn modelId="{A3B30486-1C63-4EC4-BB98-D5EAB5A23173}" type="presOf" srcId="{CEA990C5-CC54-4DB0-9284-DC810B18DB22}" destId="{43181412-B90D-4409-80DA-2CB211DBFAF6}" srcOrd="0" destOrd="0" presId="urn:microsoft.com/office/officeart/2005/8/layout/hierarchy1"/>
    <dgm:cxn modelId="{CCAAD094-D86C-4A85-B6E7-6C82AEA189EC}" type="presOf" srcId="{67B42F2F-B801-4DF5-991A-788E56BAB790}" destId="{9558BAAD-2641-4D8C-9827-42829B7AE28C}" srcOrd="0" destOrd="0" presId="urn:microsoft.com/office/officeart/2005/8/layout/hierarchy1"/>
    <dgm:cxn modelId="{205BC5AA-9C72-415B-9C3E-8DB88B05CC60}" srcId="{897B1D97-5045-4DDB-8036-BA947629AF37}" destId="{67B42F2F-B801-4DF5-991A-788E56BAB790}" srcOrd="2" destOrd="0" parTransId="{D8DF59E0-4D02-4B08-93CC-71F65C78A962}" sibTransId="{6C2FE5B4-1A48-4875-9907-8BE0761C23BC}"/>
    <dgm:cxn modelId="{DBFC18B9-3593-4860-A979-0B149984AF93}" srcId="{897B1D97-5045-4DDB-8036-BA947629AF37}" destId="{CEA990C5-CC54-4DB0-9284-DC810B18DB22}" srcOrd="0" destOrd="0" parTransId="{435F05D7-C88D-4194-A9BA-95CDBF09737B}" sibTransId="{C14AA532-E78C-49A1-88BD-6D4021586065}"/>
    <dgm:cxn modelId="{A8B72FC5-8B66-4A65-85D7-DE5924B1401F}" srcId="{897B1D97-5045-4DDB-8036-BA947629AF37}" destId="{C4CCC9AC-64E4-41C9-87B4-90F860F145E5}" srcOrd="1" destOrd="0" parTransId="{322490CA-1AE2-4276-A3EB-A93CC67F1BF7}" sibTransId="{BC9D9556-2275-40D9-91E5-AD1C8E39315F}"/>
    <dgm:cxn modelId="{45C105F2-553C-45DE-842F-55BE75C4026B}" type="presOf" srcId="{C4CCC9AC-64E4-41C9-87B4-90F860F145E5}" destId="{CF8AEC74-4A38-48FA-B55E-A52770E0EDD2}" srcOrd="0" destOrd="0" presId="urn:microsoft.com/office/officeart/2005/8/layout/hierarchy1"/>
    <dgm:cxn modelId="{E41E5F51-B1C1-4300-AFB4-8B0749D53897}" type="presParOf" srcId="{BD6FA7CD-BB7E-4039-913B-7C700E5BFB6A}" destId="{3B681240-2895-4C77-BCB4-0F6C4F658864}" srcOrd="0" destOrd="0" presId="urn:microsoft.com/office/officeart/2005/8/layout/hierarchy1"/>
    <dgm:cxn modelId="{087C202E-BCA2-40A8-8BEE-C442913D222F}" type="presParOf" srcId="{3B681240-2895-4C77-BCB4-0F6C4F658864}" destId="{E4F592C3-9814-4D87-86B2-583EC38AC2E4}" srcOrd="0" destOrd="0" presId="urn:microsoft.com/office/officeart/2005/8/layout/hierarchy1"/>
    <dgm:cxn modelId="{4D09FC25-121E-4A42-8960-4CB55F5D382C}" type="presParOf" srcId="{E4F592C3-9814-4D87-86B2-583EC38AC2E4}" destId="{E9D7F7A4-F3D2-4FB3-A366-8CF4A9780A8F}" srcOrd="0" destOrd="0" presId="urn:microsoft.com/office/officeart/2005/8/layout/hierarchy1"/>
    <dgm:cxn modelId="{63947465-E3DB-4614-9D84-A3F6D8C667AA}" type="presParOf" srcId="{E4F592C3-9814-4D87-86B2-583EC38AC2E4}" destId="{43181412-B90D-4409-80DA-2CB211DBFAF6}" srcOrd="1" destOrd="0" presId="urn:microsoft.com/office/officeart/2005/8/layout/hierarchy1"/>
    <dgm:cxn modelId="{2C59CAE7-1691-4496-9657-A9CF4E96DEED}" type="presParOf" srcId="{3B681240-2895-4C77-BCB4-0F6C4F658864}" destId="{7F46F4C0-F552-4A84-8A12-F7AABAB2DE8D}" srcOrd="1" destOrd="0" presId="urn:microsoft.com/office/officeart/2005/8/layout/hierarchy1"/>
    <dgm:cxn modelId="{EF2FEB48-487D-4302-BAED-8A379214A85B}" type="presParOf" srcId="{BD6FA7CD-BB7E-4039-913B-7C700E5BFB6A}" destId="{749AB7F6-D965-4DAA-8169-150F4AF5F619}" srcOrd="1" destOrd="0" presId="urn:microsoft.com/office/officeart/2005/8/layout/hierarchy1"/>
    <dgm:cxn modelId="{A686ED8C-1AAF-4E0B-962F-614AECD4F833}" type="presParOf" srcId="{749AB7F6-D965-4DAA-8169-150F4AF5F619}" destId="{44B9F219-FC1A-4364-81FF-D3C58B0465D4}" srcOrd="0" destOrd="0" presId="urn:microsoft.com/office/officeart/2005/8/layout/hierarchy1"/>
    <dgm:cxn modelId="{3482029B-5629-4531-AFBB-A5D49618ECFE}" type="presParOf" srcId="{44B9F219-FC1A-4364-81FF-D3C58B0465D4}" destId="{1A03777A-BECE-4621-860B-3CFD7252DF0C}" srcOrd="0" destOrd="0" presId="urn:microsoft.com/office/officeart/2005/8/layout/hierarchy1"/>
    <dgm:cxn modelId="{924253F1-B533-47AB-8EF5-7448323AF906}" type="presParOf" srcId="{44B9F219-FC1A-4364-81FF-D3C58B0465D4}" destId="{CF8AEC74-4A38-48FA-B55E-A52770E0EDD2}" srcOrd="1" destOrd="0" presId="urn:microsoft.com/office/officeart/2005/8/layout/hierarchy1"/>
    <dgm:cxn modelId="{C38326F8-1FE5-48F7-8E21-B225792266BC}" type="presParOf" srcId="{749AB7F6-D965-4DAA-8169-150F4AF5F619}" destId="{3DB54442-464C-42B0-808F-2ADDC1644F05}" srcOrd="1" destOrd="0" presId="urn:microsoft.com/office/officeart/2005/8/layout/hierarchy1"/>
    <dgm:cxn modelId="{DC8A0C6C-6F90-4F21-9EB7-FE5E5403A252}" type="presParOf" srcId="{BD6FA7CD-BB7E-4039-913B-7C700E5BFB6A}" destId="{9C9D4974-7AC5-478D-9386-AA3A3F1233BB}" srcOrd="2" destOrd="0" presId="urn:microsoft.com/office/officeart/2005/8/layout/hierarchy1"/>
    <dgm:cxn modelId="{329D5F78-15C9-462F-A066-3C83F0880B49}" type="presParOf" srcId="{9C9D4974-7AC5-478D-9386-AA3A3F1233BB}" destId="{16FA6DDF-2FCF-4F23-9E7E-30A76508B20D}" srcOrd="0" destOrd="0" presId="urn:microsoft.com/office/officeart/2005/8/layout/hierarchy1"/>
    <dgm:cxn modelId="{828634DB-8E1D-4F4E-B7D1-DE624DF73AC1}" type="presParOf" srcId="{16FA6DDF-2FCF-4F23-9E7E-30A76508B20D}" destId="{D6487C14-6083-40BA-9116-7320CEC42FCA}" srcOrd="0" destOrd="0" presId="urn:microsoft.com/office/officeart/2005/8/layout/hierarchy1"/>
    <dgm:cxn modelId="{79BBFADE-6F70-4683-99BB-150D06E3E03F}" type="presParOf" srcId="{16FA6DDF-2FCF-4F23-9E7E-30A76508B20D}" destId="{9558BAAD-2641-4D8C-9827-42829B7AE28C}" srcOrd="1" destOrd="0" presId="urn:microsoft.com/office/officeart/2005/8/layout/hierarchy1"/>
    <dgm:cxn modelId="{D4CE908C-6988-4EFD-88BB-99F2B917FB91}" type="presParOf" srcId="{9C9D4974-7AC5-478D-9386-AA3A3F1233BB}" destId="{115771B2-1996-4173-954A-A790286E9DF6}" srcOrd="1" destOrd="0" presId="urn:microsoft.com/office/officeart/2005/8/layout/hierarchy1"/>
    <dgm:cxn modelId="{8C627ADE-23B8-41DD-A692-F4725BE03D1E}" type="presParOf" srcId="{BD6FA7CD-BB7E-4039-913B-7C700E5BFB6A}" destId="{DE1FAF1A-7A5C-4DD6-82EC-B5DD0A718020}" srcOrd="3" destOrd="0" presId="urn:microsoft.com/office/officeart/2005/8/layout/hierarchy1"/>
    <dgm:cxn modelId="{74D13AAD-98DC-436A-8477-A9C5327E2119}" type="presParOf" srcId="{DE1FAF1A-7A5C-4DD6-82EC-B5DD0A718020}" destId="{2022CC83-3D52-4726-8196-36AF9FB35287}" srcOrd="0" destOrd="0" presId="urn:microsoft.com/office/officeart/2005/8/layout/hierarchy1"/>
    <dgm:cxn modelId="{C99B83E6-7D51-47EA-96E3-985F441B267E}" type="presParOf" srcId="{2022CC83-3D52-4726-8196-36AF9FB35287}" destId="{4C4C11CD-052B-40F3-9CA1-6773B8F24BD5}" srcOrd="0" destOrd="0" presId="urn:microsoft.com/office/officeart/2005/8/layout/hierarchy1"/>
    <dgm:cxn modelId="{87D86B62-2144-4C03-A2A2-D1E562219C1F}" type="presParOf" srcId="{2022CC83-3D52-4726-8196-36AF9FB35287}" destId="{B2506EFA-E779-42F5-A2AF-B63189FF77CF}" srcOrd="1" destOrd="0" presId="urn:microsoft.com/office/officeart/2005/8/layout/hierarchy1"/>
    <dgm:cxn modelId="{D4600E30-1B83-4E4B-9AB0-B78CA3457138}" type="presParOf" srcId="{DE1FAF1A-7A5C-4DD6-82EC-B5DD0A718020}" destId="{0F4E8C37-B288-44C2-A9E4-BFB951DF961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E23001-36EE-4608-86CD-AE067C402EB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76F3FE7-7B2D-4E2F-8E6C-722587239E5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/>
            <a:t>프로그래머스 채용 정보 크롤러</a:t>
          </a:r>
          <a:endParaRPr lang="en-US"/>
        </a:p>
      </dgm:t>
    </dgm:pt>
    <dgm:pt modelId="{87BA95F9-5A14-4264-9F0E-06BCAC35DF69}" type="parTrans" cxnId="{CCADD4C3-32E8-4B2C-A43C-A13974FB26BD}">
      <dgm:prSet/>
      <dgm:spPr/>
      <dgm:t>
        <a:bodyPr/>
        <a:lstStyle/>
        <a:p>
          <a:endParaRPr lang="en-US"/>
        </a:p>
      </dgm:t>
    </dgm:pt>
    <dgm:pt modelId="{9572E702-39E2-4F4E-8AF9-627FDFF56FE9}" type="sibTrans" cxnId="{CCADD4C3-32E8-4B2C-A43C-A13974FB26BD}">
      <dgm:prSet/>
      <dgm:spPr/>
      <dgm:t>
        <a:bodyPr/>
        <a:lstStyle/>
        <a:p>
          <a:endParaRPr lang="en-US"/>
        </a:p>
      </dgm:t>
    </dgm:pt>
    <dgm:pt modelId="{86F9BACA-599E-4364-B824-CBF692717671}">
      <dgm:prSet/>
      <dgm:spPr/>
      <dgm:t>
        <a:bodyPr/>
        <a:lstStyle/>
        <a:p>
          <a:pPr>
            <a:lnSpc>
              <a:spcPct val="100000"/>
            </a:lnSpc>
          </a:pPr>
          <a:r>
            <a:rPr lang="ko-KR" b="0" i="0" dirty="0"/>
            <a:t>정보 획득</a:t>
          </a:r>
          <a:endParaRPr lang="en-US" dirty="0"/>
        </a:p>
      </dgm:t>
    </dgm:pt>
    <dgm:pt modelId="{FBD8EE67-630B-4D9C-A982-FE861BE3196B}" type="parTrans" cxnId="{08FEFFA5-896F-45A0-A16E-522C0CDA8C95}">
      <dgm:prSet/>
      <dgm:spPr/>
      <dgm:t>
        <a:bodyPr/>
        <a:lstStyle/>
        <a:p>
          <a:endParaRPr lang="en-US"/>
        </a:p>
      </dgm:t>
    </dgm:pt>
    <dgm:pt modelId="{6DF6D614-07CC-417D-8CF6-3C7DCF4A0354}" type="sibTrans" cxnId="{08FEFFA5-896F-45A0-A16E-522C0CDA8C95}">
      <dgm:prSet/>
      <dgm:spPr/>
      <dgm:t>
        <a:bodyPr/>
        <a:lstStyle/>
        <a:p>
          <a:endParaRPr lang="en-US"/>
        </a:p>
      </dgm:t>
    </dgm:pt>
    <dgm:pt modelId="{87AEBAD3-E116-48CC-9940-477AE16E4C27}">
      <dgm:prSet/>
      <dgm:spPr/>
      <dgm:t>
        <a:bodyPr/>
        <a:lstStyle/>
        <a:p>
          <a:pPr>
            <a:lnSpc>
              <a:spcPct val="100000"/>
            </a:lnSpc>
          </a:pPr>
          <a:r>
            <a:rPr lang="ko-KR"/>
            <a:t>추가하고 싶은 기능</a:t>
          </a:r>
          <a:endParaRPr lang="en-US"/>
        </a:p>
      </dgm:t>
    </dgm:pt>
    <dgm:pt modelId="{9A75CF77-E5BF-4A2E-B171-4DBE917D1C31}" type="parTrans" cxnId="{52949406-1E42-49E3-8D15-91B5D3E0D884}">
      <dgm:prSet/>
      <dgm:spPr/>
      <dgm:t>
        <a:bodyPr/>
        <a:lstStyle/>
        <a:p>
          <a:endParaRPr lang="en-US"/>
        </a:p>
      </dgm:t>
    </dgm:pt>
    <dgm:pt modelId="{1CD5625E-C848-4548-9F63-F293A1A4F8BB}" type="sibTrans" cxnId="{52949406-1E42-49E3-8D15-91B5D3E0D884}">
      <dgm:prSet/>
      <dgm:spPr/>
      <dgm:t>
        <a:bodyPr/>
        <a:lstStyle/>
        <a:p>
          <a:endParaRPr lang="en-US"/>
        </a:p>
      </dgm:t>
    </dgm:pt>
    <dgm:pt modelId="{40A49D42-0951-4B0C-9149-5A0B14E54E1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ko-KR"/>
            <a:t>소요 시간</a:t>
          </a:r>
          <a:r>
            <a:rPr lang="en-US"/>
            <a:t>: </a:t>
          </a:r>
          <a:r>
            <a:rPr lang="ko-KR"/>
            <a:t>약 </a:t>
          </a:r>
          <a:r>
            <a:rPr lang="en-US"/>
            <a:t>25</a:t>
          </a:r>
          <a:r>
            <a:rPr lang="ko-KR"/>
            <a:t>시간</a:t>
          </a:r>
          <a:endParaRPr lang="en-US"/>
        </a:p>
      </dgm:t>
    </dgm:pt>
    <dgm:pt modelId="{21C30DEB-54F1-40B3-9133-384651C7A305}" type="parTrans" cxnId="{9443C2F4-0673-4818-9770-AC956F4D74C9}">
      <dgm:prSet/>
      <dgm:spPr/>
      <dgm:t>
        <a:bodyPr/>
        <a:lstStyle/>
        <a:p>
          <a:endParaRPr lang="en-US"/>
        </a:p>
      </dgm:t>
    </dgm:pt>
    <dgm:pt modelId="{1E66C0C7-9F35-458D-8DAC-B12F373FCF9A}" type="sibTrans" cxnId="{9443C2F4-0673-4818-9770-AC956F4D74C9}">
      <dgm:prSet/>
      <dgm:spPr/>
      <dgm:t>
        <a:bodyPr/>
        <a:lstStyle/>
        <a:p>
          <a:endParaRPr lang="en-US"/>
        </a:p>
      </dgm:t>
    </dgm:pt>
    <dgm:pt modelId="{CE9389D7-C7C2-4D88-8FC3-D2F65FCDFE8E}" type="pres">
      <dgm:prSet presAssocID="{53E23001-36EE-4608-86CD-AE067C402EB4}" presName="root" presStyleCnt="0">
        <dgm:presLayoutVars>
          <dgm:dir/>
          <dgm:resizeHandles val="exact"/>
        </dgm:presLayoutVars>
      </dgm:prSet>
      <dgm:spPr/>
    </dgm:pt>
    <dgm:pt modelId="{39CDDA5D-9D7E-40BA-9EED-C1CD600E54F2}" type="pres">
      <dgm:prSet presAssocID="{176F3FE7-7B2D-4E2F-8E6C-722587239E5F}" presName="compNode" presStyleCnt="0"/>
      <dgm:spPr/>
    </dgm:pt>
    <dgm:pt modelId="{077BACD6-C827-42B7-89B4-49393AD70D96}" type="pres">
      <dgm:prSet presAssocID="{176F3FE7-7B2D-4E2F-8E6C-722587239E5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프로그래머"/>
        </a:ext>
      </dgm:extLst>
    </dgm:pt>
    <dgm:pt modelId="{0AE6D9DF-C786-47BD-9866-9448A09147C1}" type="pres">
      <dgm:prSet presAssocID="{176F3FE7-7B2D-4E2F-8E6C-722587239E5F}" presName="iconSpace" presStyleCnt="0"/>
      <dgm:spPr/>
    </dgm:pt>
    <dgm:pt modelId="{AC8A58B5-FC54-4601-A4DF-25D64AB29C26}" type="pres">
      <dgm:prSet presAssocID="{176F3FE7-7B2D-4E2F-8E6C-722587239E5F}" presName="parTx" presStyleLbl="revTx" presStyleIdx="0" presStyleCnt="4">
        <dgm:presLayoutVars>
          <dgm:chMax val="0"/>
          <dgm:chPref val="0"/>
        </dgm:presLayoutVars>
      </dgm:prSet>
      <dgm:spPr/>
    </dgm:pt>
    <dgm:pt modelId="{733474F0-25D8-4D20-A348-77A8F5E2007D}" type="pres">
      <dgm:prSet presAssocID="{176F3FE7-7B2D-4E2F-8E6C-722587239E5F}" presName="txSpace" presStyleCnt="0"/>
      <dgm:spPr/>
    </dgm:pt>
    <dgm:pt modelId="{BD370FC0-EF30-4E6A-BBED-FC341505D66A}" type="pres">
      <dgm:prSet presAssocID="{176F3FE7-7B2D-4E2F-8E6C-722587239E5F}" presName="desTx" presStyleLbl="revTx" presStyleIdx="1" presStyleCnt="4">
        <dgm:presLayoutVars/>
      </dgm:prSet>
      <dgm:spPr/>
    </dgm:pt>
    <dgm:pt modelId="{39FEAA30-9A3B-414D-B7E8-97119D290F12}" type="pres">
      <dgm:prSet presAssocID="{9572E702-39E2-4F4E-8AF9-627FDFF56FE9}" presName="sibTrans" presStyleCnt="0"/>
      <dgm:spPr/>
    </dgm:pt>
    <dgm:pt modelId="{A05A277B-C09D-43E3-979E-6C3ADB9390E4}" type="pres">
      <dgm:prSet presAssocID="{40A49D42-0951-4B0C-9149-5A0B14E54E10}" presName="compNode" presStyleCnt="0"/>
      <dgm:spPr/>
    </dgm:pt>
    <dgm:pt modelId="{899D4965-2D3D-4F9F-916E-E4FEFA2C4BAB}" type="pres">
      <dgm:prSet presAssocID="{40A49D42-0951-4B0C-9149-5A0B14E54E1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ADD43564-E976-4722-ADAC-225996DF3241}" type="pres">
      <dgm:prSet presAssocID="{40A49D42-0951-4B0C-9149-5A0B14E54E10}" presName="iconSpace" presStyleCnt="0"/>
      <dgm:spPr/>
    </dgm:pt>
    <dgm:pt modelId="{1EF2C0E6-B362-4A13-A16A-B770D071B68C}" type="pres">
      <dgm:prSet presAssocID="{40A49D42-0951-4B0C-9149-5A0B14E54E10}" presName="parTx" presStyleLbl="revTx" presStyleIdx="2" presStyleCnt="4">
        <dgm:presLayoutVars>
          <dgm:chMax val="0"/>
          <dgm:chPref val="0"/>
        </dgm:presLayoutVars>
      </dgm:prSet>
      <dgm:spPr/>
    </dgm:pt>
    <dgm:pt modelId="{FB2B76F3-07AA-42B2-8147-9392BD851603}" type="pres">
      <dgm:prSet presAssocID="{40A49D42-0951-4B0C-9149-5A0B14E54E10}" presName="txSpace" presStyleCnt="0"/>
      <dgm:spPr/>
    </dgm:pt>
    <dgm:pt modelId="{74CCFEA4-B615-44B5-BA37-4C471FAB2812}" type="pres">
      <dgm:prSet presAssocID="{40A49D42-0951-4B0C-9149-5A0B14E54E10}" presName="desTx" presStyleLbl="revTx" presStyleIdx="3" presStyleCnt="4">
        <dgm:presLayoutVars/>
      </dgm:prSet>
      <dgm:spPr/>
    </dgm:pt>
  </dgm:ptLst>
  <dgm:cxnLst>
    <dgm:cxn modelId="{52949406-1E42-49E3-8D15-91B5D3E0D884}" srcId="{176F3FE7-7B2D-4E2F-8E6C-722587239E5F}" destId="{87AEBAD3-E116-48CC-9940-477AE16E4C27}" srcOrd="1" destOrd="0" parTransId="{9A75CF77-E5BF-4A2E-B171-4DBE917D1C31}" sibTransId="{1CD5625E-C848-4548-9F63-F293A1A4F8BB}"/>
    <dgm:cxn modelId="{B4BF854B-4D59-4A58-B20E-507C16F5C807}" type="presOf" srcId="{86F9BACA-599E-4364-B824-CBF692717671}" destId="{BD370FC0-EF30-4E6A-BBED-FC341505D66A}" srcOrd="0" destOrd="0" presId="urn:microsoft.com/office/officeart/2018/5/layout/CenteredIconLabelDescriptionList"/>
    <dgm:cxn modelId="{DB33C66B-3460-40D1-8E67-E794259260C3}" type="presOf" srcId="{87AEBAD3-E116-48CC-9940-477AE16E4C27}" destId="{BD370FC0-EF30-4E6A-BBED-FC341505D66A}" srcOrd="0" destOrd="1" presId="urn:microsoft.com/office/officeart/2018/5/layout/CenteredIconLabelDescriptionList"/>
    <dgm:cxn modelId="{5E47F76F-DEA6-43FF-BCE1-34A2932F0BB8}" type="presOf" srcId="{53E23001-36EE-4608-86CD-AE067C402EB4}" destId="{CE9389D7-C7C2-4D88-8FC3-D2F65FCDFE8E}" srcOrd="0" destOrd="0" presId="urn:microsoft.com/office/officeart/2018/5/layout/CenteredIconLabelDescriptionList"/>
    <dgm:cxn modelId="{F0265F77-3069-4147-B4B8-F1B0F3E8766F}" type="presOf" srcId="{176F3FE7-7B2D-4E2F-8E6C-722587239E5F}" destId="{AC8A58B5-FC54-4601-A4DF-25D64AB29C26}" srcOrd="0" destOrd="0" presId="urn:microsoft.com/office/officeart/2018/5/layout/CenteredIconLabelDescriptionList"/>
    <dgm:cxn modelId="{08FEFFA5-896F-45A0-A16E-522C0CDA8C95}" srcId="{176F3FE7-7B2D-4E2F-8E6C-722587239E5F}" destId="{86F9BACA-599E-4364-B824-CBF692717671}" srcOrd="0" destOrd="0" parTransId="{FBD8EE67-630B-4D9C-A982-FE861BE3196B}" sibTransId="{6DF6D614-07CC-417D-8CF6-3C7DCF4A0354}"/>
    <dgm:cxn modelId="{F4EB67C1-33EE-4806-9EF1-B708D98033CC}" type="presOf" srcId="{40A49D42-0951-4B0C-9149-5A0B14E54E10}" destId="{1EF2C0E6-B362-4A13-A16A-B770D071B68C}" srcOrd="0" destOrd="0" presId="urn:microsoft.com/office/officeart/2018/5/layout/CenteredIconLabelDescriptionList"/>
    <dgm:cxn modelId="{CCADD4C3-32E8-4B2C-A43C-A13974FB26BD}" srcId="{53E23001-36EE-4608-86CD-AE067C402EB4}" destId="{176F3FE7-7B2D-4E2F-8E6C-722587239E5F}" srcOrd="0" destOrd="0" parTransId="{87BA95F9-5A14-4264-9F0E-06BCAC35DF69}" sibTransId="{9572E702-39E2-4F4E-8AF9-627FDFF56FE9}"/>
    <dgm:cxn modelId="{9443C2F4-0673-4818-9770-AC956F4D74C9}" srcId="{53E23001-36EE-4608-86CD-AE067C402EB4}" destId="{40A49D42-0951-4B0C-9149-5A0B14E54E10}" srcOrd="1" destOrd="0" parTransId="{21C30DEB-54F1-40B3-9133-384651C7A305}" sibTransId="{1E66C0C7-9F35-458D-8DAC-B12F373FCF9A}"/>
    <dgm:cxn modelId="{15D1BD14-3D27-406B-B2B4-4A0D8085430E}" type="presParOf" srcId="{CE9389D7-C7C2-4D88-8FC3-D2F65FCDFE8E}" destId="{39CDDA5D-9D7E-40BA-9EED-C1CD600E54F2}" srcOrd="0" destOrd="0" presId="urn:microsoft.com/office/officeart/2018/5/layout/CenteredIconLabelDescriptionList"/>
    <dgm:cxn modelId="{D3CF3156-7C99-4926-9AE8-4ECFACC38C10}" type="presParOf" srcId="{39CDDA5D-9D7E-40BA-9EED-C1CD600E54F2}" destId="{077BACD6-C827-42B7-89B4-49393AD70D96}" srcOrd="0" destOrd="0" presId="urn:microsoft.com/office/officeart/2018/5/layout/CenteredIconLabelDescriptionList"/>
    <dgm:cxn modelId="{D42D715B-D916-40FC-9476-56CBFB9C3A28}" type="presParOf" srcId="{39CDDA5D-9D7E-40BA-9EED-C1CD600E54F2}" destId="{0AE6D9DF-C786-47BD-9866-9448A09147C1}" srcOrd="1" destOrd="0" presId="urn:microsoft.com/office/officeart/2018/5/layout/CenteredIconLabelDescriptionList"/>
    <dgm:cxn modelId="{9C63A5F0-9FC5-4DB7-9FCC-7FD364B75140}" type="presParOf" srcId="{39CDDA5D-9D7E-40BA-9EED-C1CD600E54F2}" destId="{AC8A58B5-FC54-4601-A4DF-25D64AB29C26}" srcOrd="2" destOrd="0" presId="urn:microsoft.com/office/officeart/2018/5/layout/CenteredIconLabelDescriptionList"/>
    <dgm:cxn modelId="{224AF53B-055B-4D04-9F67-7B430E11015F}" type="presParOf" srcId="{39CDDA5D-9D7E-40BA-9EED-C1CD600E54F2}" destId="{733474F0-25D8-4D20-A348-77A8F5E2007D}" srcOrd="3" destOrd="0" presId="urn:microsoft.com/office/officeart/2018/5/layout/CenteredIconLabelDescriptionList"/>
    <dgm:cxn modelId="{E20BC709-E757-49EE-87A1-0E7D94621E4B}" type="presParOf" srcId="{39CDDA5D-9D7E-40BA-9EED-C1CD600E54F2}" destId="{BD370FC0-EF30-4E6A-BBED-FC341505D66A}" srcOrd="4" destOrd="0" presId="urn:microsoft.com/office/officeart/2018/5/layout/CenteredIconLabelDescriptionList"/>
    <dgm:cxn modelId="{36D06E11-5BA4-4157-B043-E3764764940B}" type="presParOf" srcId="{CE9389D7-C7C2-4D88-8FC3-D2F65FCDFE8E}" destId="{39FEAA30-9A3B-414D-B7E8-97119D290F12}" srcOrd="1" destOrd="0" presId="urn:microsoft.com/office/officeart/2018/5/layout/CenteredIconLabelDescriptionList"/>
    <dgm:cxn modelId="{B81F2851-3B51-4F89-A74D-2353BF5D0A0D}" type="presParOf" srcId="{CE9389D7-C7C2-4D88-8FC3-D2F65FCDFE8E}" destId="{A05A277B-C09D-43E3-979E-6C3ADB9390E4}" srcOrd="2" destOrd="0" presId="urn:microsoft.com/office/officeart/2018/5/layout/CenteredIconLabelDescriptionList"/>
    <dgm:cxn modelId="{C97BD3C1-825C-46FA-8524-699628E881AA}" type="presParOf" srcId="{A05A277B-C09D-43E3-979E-6C3ADB9390E4}" destId="{899D4965-2D3D-4F9F-916E-E4FEFA2C4BAB}" srcOrd="0" destOrd="0" presId="urn:microsoft.com/office/officeart/2018/5/layout/CenteredIconLabelDescriptionList"/>
    <dgm:cxn modelId="{A3D29A38-623F-4302-800F-D306CEFF21D7}" type="presParOf" srcId="{A05A277B-C09D-43E3-979E-6C3ADB9390E4}" destId="{ADD43564-E976-4722-ADAC-225996DF3241}" srcOrd="1" destOrd="0" presId="urn:microsoft.com/office/officeart/2018/5/layout/CenteredIconLabelDescriptionList"/>
    <dgm:cxn modelId="{1F0CAC05-5D49-4C3B-8631-DE1E22DB8453}" type="presParOf" srcId="{A05A277B-C09D-43E3-979E-6C3ADB9390E4}" destId="{1EF2C0E6-B362-4A13-A16A-B770D071B68C}" srcOrd="2" destOrd="0" presId="urn:microsoft.com/office/officeart/2018/5/layout/CenteredIconLabelDescriptionList"/>
    <dgm:cxn modelId="{0F879164-62C4-4148-905A-4A95318BF412}" type="presParOf" srcId="{A05A277B-C09D-43E3-979E-6C3ADB9390E4}" destId="{FB2B76F3-07AA-42B2-8147-9392BD851603}" srcOrd="3" destOrd="0" presId="urn:microsoft.com/office/officeart/2018/5/layout/CenteredIconLabelDescriptionList"/>
    <dgm:cxn modelId="{31E2012E-82BE-4C7A-ACEF-36B01849B5F1}" type="presParOf" srcId="{A05A277B-C09D-43E3-979E-6C3ADB9390E4}" destId="{74CCFEA4-B615-44B5-BA37-4C471FAB281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FEB9179-D849-4651-AA2D-C5517536840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029A23-8858-4C87-912C-BDED3B9476D7}">
      <dgm:prSet/>
      <dgm:spPr/>
      <dgm:t>
        <a:bodyPr/>
        <a:lstStyle/>
        <a:p>
          <a:r>
            <a:rPr lang="ko-KR" dirty="0"/>
            <a:t>필터</a:t>
          </a:r>
          <a:r>
            <a:rPr lang="en-US" altLang="ko-KR" dirty="0"/>
            <a:t> </a:t>
          </a:r>
          <a:r>
            <a:rPr lang="ko-KR" dirty="0" err="1"/>
            <a:t>크롤링</a:t>
          </a:r>
          <a:endParaRPr lang="en-US" dirty="0"/>
        </a:p>
      </dgm:t>
    </dgm:pt>
    <dgm:pt modelId="{8879DDCF-B849-4C62-B30D-FB09B84DE99D}" type="parTrans" cxnId="{D87D8932-3A84-48CB-8140-48F21919DD7E}">
      <dgm:prSet/>
      <dgm:spPr/>
      <dgm:t>
        <a:bodyPr/>
        <a:lstStyle/>
        <a:p>
          <a:endParaRPr lang="en-US"/>
        </a:p>
      </dgm:t>
    </dgm:pt>
    <dgm:pt modelId="{DA6CEA31-A2AC-4B5D-896A-9BAAFEE5C3F1}" type="sibTrans" cxnId="{D87D8932-3A84-48CB-8140-48F21919DD7E}">
      <dgm:prSet/>
      <dgm:spPr/>
      <dgm:t>
        <a:bodyPr/>
        <a:lstStyle/>
        <a:p>
          <a:endParaRPr lang="en-US"/>
        </a:p>
      </dgm:t>
    </dgm:pt>
    <dgm:pt modelId="{A5795E79-11A9-4DFA-9A96-6F91CB8227E7}">
      <dgm:prSet/>
      <dgm:spPr/>
      <dgm:t>
        <a:bodyPr/>
        <a:lstStyle/>
        <a:p>
          <a:r>
            <a:rPr lang="ko-KR" dirty="0"/>
            <a:t>전체 페이지 수 찾기</a:t>
          </a:r>
          <a:endParaRPr lang="en-US" dirty="0"/>
        </a:p>
      </dgm:t>
    </dgm:pt>
    <dgm:pt modelId="{E969C54F-08FF-4851-B875-258709E8F84E}" type="parTrans" cxnId="{B372DF7C-9E4A-4420-9B5B-38830297F80F}">
      <dgm:prSet/>
      <dgm:spPr/>
      <dgm:t>
        <a:bodyPr/>
        <a:lstStyle/>
        <a:p>
          <a:endParaRPr lang="en-US"/>
        </a:p>
      </dgm:t>
    </dgm:pt>
    <dgm:pt modelId="{33594797-0B04-494E-85B2-703CE2E37F55}" type="sibTrans" cxnId="{B372DF7C-9E4A-4420-9B5B-38830297F80F}">
      <dgm:prSet/>
      <dgm:spPr/>
      <dgm:t>
        <a:bodyPr/>
        <a:lstStyle/>
        <a:p>
          <a:endParaRPr lang="en-US"/>
        </a:p>
      </dgm:t>
    </dgm:pt>
    <dgm:pt modelId="{A58C2E26-1123-4D95-820B-942F11FA718D}">
      <dgm:prSet/>
      <dgm:spPr/>
      <dgm:t>
        <a:bodyPr/>
        <a:lstStyle/>
        <a:p>
          <a:r>
            <a:rPr lang="ko-KR" dirty="0" err="1"/>
            <a:t>크롤링</a:t>
          </a:r>
          <a:r>
            <a:rPr lang="ko-KR" dirty="0"/>
            <a:t> 페이지 분담</a:t>
          </a:r>
          <a:endParaRPr lang="en-US" dirty="0"/>
        </a:p>
      </dgm:t>
    </dgm:pt>
    <dgm:pt modelId="{5D8C8743-0841-46C4-92FA-A72F23322CC8}" type="parTrans" cxnId="{A170ACB2-F8D1-4A20-ABDE-7B02FFA059E8}">
      <dgm:prSet/>
      <dgm:spPr/>
      <dgm:t>
        <a:bodyPr/>
        <a:lstStyle/>
        <a:p>
          <a:endParaRPr lang="en-US"/>
        </a:p>
      </dgm:t>
    </dgm:pt>
    <dgm:pt modelId="{B68E02B0-6062-41D4-B481-6D7B3CF2B4BB}" type="sibTrans" cxnId="{A170ACB2-F8D1-4A20-ABDE-7B02FFA059E8}">
      <dgm:prSet/>
      <dgm:spPr/>
      <dgm:t>
        <a:bodyPr/>
        <a:lstStyle/>
        <a:p>
          <a:endParaRPr lang="en-US"/>
        </a:p>
      </dgm:t>
    </dgm:pt>
    <dgm:pt modelId="{4BD0A0F6-786B-4ACA-BB1F-2A31EF2B77DD}">
      <dgm:prSet/>
      <dgm:spPr/>
      <dgm:t>
        <a:bodyPr/>
        <a:lstStyle/>
        <a:p>
          <a:r>
            <a:rPr lang="ko-KR" altLang="en-US" dirty="0" err="1"/>
            <a:t>크롤링</a:t>
          </a:r>
          <a:r>
            <a:rPr lang="ko-KR" altLang="en-US" dirty="0"/>
            <a:t> 데이터 저장</a:t>
          </a:r>
          <a:endParaRPr lang="en-US" dirty="0"/>
        </a:p>
      </dgm:t>
    </dgm:pt>
    <dgm:pt modelId="{B03B39ED-0593-45CE-A52E-8F63B3714045}" type="parTrans" cxnId="{3B0A15E8-36C4-4A69-A20E-3C44DC007BD5}">
      <dgm:prSet/>
      <dgm:spPr/>
      <dgm:t>
        <a:bodyPr/>
        <a:lstStyle/>
        <a:p>
          <a:endParaRPr lang="en-US"/>
        </a:p>
      </dgm:t>
    </dgm:pt>
    <dgm:pt modelId="{E56D9955-3F66-4F44-9D82-AD015DAE15C4}" type="sibTrans" cxnId="{3B0A15E8-36C4-4A69-A20E-3C44DC007BD5}">
      <dgm:prSet/>
      <dgm:spPr/>
      <dgm:t>
        <a:bodyPr/>
        <a:lstStyle/>
        <a:p>
          <a:endParaRPr lang="en-US"/>
        </a:p>
      </dgm:t>
    </dgm:pt>
    <dgm:pt modelId="{F68C3885-C964-4834-97F6-634193F6C36A}">
      <dgm:prSet/>
      <dgm:spPr/>
      <dgm:t>
        <a:bodyPr/>
        <a:lstStyle/>
        <a:p>
          <a:r>
            <a:rPr lang="ko-KR" altLang="en-US" dirty="0"/>
            <a:t>필요한 정보 </a:t>
          </a:r>
          <a:r>
            <a:rPr lang="ko-KR" dirty="0"/>
            <a:t>입력 받기</a:t>
          </a:r>
          <a:endParaRPr lang="en-US" dirty="0"/>
        </a:p>
      </dgm:t>
    </dgm:pt>
    <dgm:pt modelId="{0B46D148-74E1-44FA-B453-9D6C254923D4}" type="parTrans" cxnId="{57C4B5F2-5FE6-4052-BECF-8CBE60D1D98E}">
      <dgm:prSet/>
      <dgm:spPr/>
      <dgm:t>
        <a:bodyPr/>
        <a:lstStyle/>
        <a:p>
          <a:pPr latinLnBrk="1"/>
          <a:endParaRPr lang="ko-KR" altLang="en-US"/>
        </a:p>
      </dgm:t>
    </dgm:pt>
    <dgm:pt modelId="{2EA51303-3DB0-484B-B036-B92B9AFB1B89}" type="sibTrans" cxnId="{57C4B5F2-5FE6-4052-BECF-8CBE60D1D98E}">
      <dgm:prSet/>
      <dgm:spPr/>
      <dgm:t>
        <a:bodyPr/>
        <a:lstStyle/>
        <a:p>
          <a:pPr latinLnBrk="1"/>
          <a:endParaRPr lang="ko-KR" altLang="en-US"/>
        </a:p>
      </dgm:t>
    </dgm:pt>
    <dgm:pt modelId="{16B70A2C-1D22-4B35-9812-FCC8A4FE7CC6}">
      <dgm:prSet/>
      <dgm:spPr/>
      <dgm:t>
        <a:bodyPr/>
        <a:lstStyle/>
        <a:p>
          <a:r>
            <a:rPr lang="ko-KR" altLang="en-US" dirty="0"/>
            <a:t>파일 병합</a:t>
          </a:r>
          <a:endParaRPr lang="en-US" dirty="0"/>
        </a:p>
      </dgm:t>
    </dgm:pt>
    <dgm:pt modelId="{4AEC5442-0E6E-4B12-AD40-A547F3B2EC82}" type="parTrans" cxnId="{5349E0D7-DC12-4E54-8FC2-24D36ABC3A0C}">
      <dgm:prSet/>
      <dgm:spPr/>
      <dgm:t>
        <a:bodyPr/>
        <a:lstStyle/>
        <a:p>
          <a:pPr latinLnBrk="1"/>
          <a:endParaRPr lang="ko-KR" altLang="en-US"/>
        </a:p>
      </dgm:t>
    </dgm:pt>
    <dgm:pt modelId="{C3095F42-8DD5-4AC4-916B-BFA23EB42F1C}" type="sibTrans" cxnId="{5349E0D7-DC12-4E54-8FC2-24D36ABC3A0C}">
      <dgm:prSet/>
      <dgm:spPr/>
      <dgm:t>
        <a:bodyPr/>
        <a:lstStyle/>
        <a:p>
          <a:pPr latinLnBrk="1"/>
          <a:endParaRPr lang="ko-KR" altLang="en-US"/>
        </a:p>
      </dgm:t>
    </dgm:pt>
    <dgm:pt modelId="{905BB4D4-B7BE-42A9-8AE6-65F08229C3BA}" type="pres">
      <dgm:prSet presAssocID="{9FEB9179-D849-4651-AA2D-C5517536840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BFEEF36-D19A-4F03-BA42-FC61D95689C9}" type="pres">
      <dgm:prSet presAssocID="{77029A23-8858-4C87-912C-BDED3B9476D7}" presName="hierRoot1" presStyleCnt="0"/>
      <dgm:spPr/>
    </dgm:pt>
    <dgm:pt modelId="{120187D3-F727-4CB7-B3CA-B046F498E5E7}" type="pres">
      <dgm:prSet presAssocID="{77029A23-8858-4C87-912C-BDED3B9476D7}" presName="composite" presStyleCnt="0"/>
      <dgm:spPr/>
    </dgm:pt>
    <dgm:pt modelId="{F4A02C88-6AA3-4BFD-A5B2-060FF939379D}" type="pres">
      <dgm:prSet presAssocID="{77029A23-8858-4C87-912C-BDED3B9476D7}" presName="background" presStyleLbl="node0" presStyleIdx="0" presStyleCnt="6"/>
      <dgm:spPr/>
    </dgm:pt>
    <dgm:pt modelId="{FA370A08-67D6-4158-A943-B55AD43C0B28}" type="pres">
      <dgm:prSet presAssocID="{77029A23-8858-4C87-912C-BDED3B9476D7}" presName="text" presStyleLbl="fgAcc0" presStyleIdx="0" presStyleCnt="6">
        <dgm:presLayoutVars>
          <dgm:chPref val="3"/>
        </dgm:presLayoutVars>
      </dgm:prSet>
      <dgm:spPr/>
    </dgm:pt>
    <dgm:pt modelId="{A5BF3B88-9680-4B70-99B4-36A0370C6490}" type="pres">
      <dgm:prSet presAssocID="{77029A23-8858-4C87-912C-BDED3B9476D7}" presName="hierChild2" presStyleCnt="0"/>
      <dgm:spPr/>
    </dgm:pt>
    <dgm:pt modelId="{B61CBD87-0F31-45BB-B411-02239EDF8D07}" type="pres">
      <dgm:prSet presAssocID="{F68C3885-C964-4834-97F6-634193F6C36A}" presName="hierRoot1" presStyleCnt="0"/>
      <dgm:spPr/>
    </dgm:pt>
    <dgm:pt modelId="{7A024258-5636-4955-B247-2F36BCED805E}" type="pres">
      <dgm:prSet presAssocID="{F68C3885-C964-4834-97F6-634193F6C36A}" presName="composite" presStyleCnt="0"/>
      <dgm:spPr/>
    </dgm:pt>
    <dgm:pt modelId="{0767ECF0-F6CE-4718-852D-B6F275AD06CC}" type="pres">
      <dgm:prSet presAssocID="{F68C3885-C964-4834-97F6-634193F6C36A}" presName="background" presStyleLbl="node0" presStyleIdx="1" presStyleCnt="6"/>
      <dgm:spPr/>
    </dgm:pt>
    <dgm:pt modelId="{D5777912-81AE-44F5-9C84-B2B98029AFC7}" type="pres">
      <dgm:prSet presAssocID="{F68C3885-C964-4834-97F6-634193F6C36A}" presName="text" presStyleLbl="fgAcc0" presStyleIdx="1" presStyleCnt="6">
        <dgm:presLayoutVars>
          <dgm:chPref val="3"/>
        </dgm:presLayoutVars>
      </dgm:prSet>
      <dgm:spPr/>
    </dgm:pt>
    <dgm:pt modelId="{0B70E1EC-3439-4289-BD74-50F195A406B0}" type="pres">
      <dgm:prSet presAssocID="{F68C3885-C964-4834-97F6-634193F6C36A}" presName="hierChild2" presStyleCnt="0"/>
      <dgm:spPr/>
    </dgm:pt>
    <dgm:pt modelId="{48313678-D82F-4819-9246-4D628EA6AA31}" type="pres">
      <dgm:prSet presAssocID="{A5795E79-11A9-4DFA-9A96-6F91CB8227E7}" presName="hierRoot1" presStyleCnt="0"/>
      <dgm:spPr/>
    </dgm:pt>
    <dgm:pt modelId="{A46FAD60-4069-4BB6-943F-6926D54736CD}" type="pres">
      <dgm:prSet presAssocID="{A5795E79-11A9-4DFA-9A96-6F91CB8227E7}" presName="composite" presStyleCnt="0"/>
      <dgm:spPr/>
    </dgm:pt>
    <dgm:pt modelId="{B179AE39-B5FE-4CF2-B932-0ACBCB8F5FDA}" type="pres">
      <dgm:prSet presAssocID="{A5795E79-11A9-4DFA-9A96-6F91CB8227E7}" presName="background" presStyleLbl="node0" presStyleIdx="2" presStyleCnt="6"/>
      <dgm:spPr/>
    </dgm:pt>
    <dgm:pt modelId="{14D27CC7-C2F8-4356-8CE1-38037AC628ED}" type="pres">
      <dgm:prSet presAssocID="{A5795E79-11A9-4DFA-9A96-6F91CB8227E7}" presName="text" presStyleLbl="fgAcc0" presStyleIdx="2" presStyleCnt="6">
        <dgm:presLayoutVars>
          <dgm:chPref val="3"/>
        </dgm:presLayoutVars>
      </dgm:prSet>
      <dgm:spPr/>
    </dgm:pt>
    <dgm:pt modelId="{0D0A8808-852F-4A5A-AE26-D0D5791AE9C4}" type="pres">
      <dgm:prSet presAssocID="{A5795E79-11A9-4DFA-9A96-6F91CB8227E7}" presName="hierChild2" presStyleCnt="0"/>
      <dgm:spPr/>
    </dgm:pt>
    <dgm:pt modelId="{9840D0DA-5618-4303-B1A7-ABA6AF2A7438}" type="pres">
      <dgm:prSet presAssocID="{A58C2E26-1123-4D95-820B-942F11FA718D}" presName="hierRoot1" presStyleCnt="0"/>
      <dgm:spPr/>
    </dgm:pt>
    <dgm:pt modelId="{E25C683A-F984-418D-8FBA-F941DBAE5ACD}" type="pres">
      <dgm:prSet presAssocID="{A58C2E26-1123-4D95-820B-942F11FA718D}" presName="composite" presStyleCnt="0"/>
      <dgm:spPr/>
    </dgm:pt>
    <dgm:pt modelId="{240FC4DF-B34C-49BF-98DA-1EED4DFFCF21}" type="pres">
      <dgm:prSet presAssocID="{A58C2E26-1123-4D95-820B-942F11FA718D}" presName="background" presStyleLbl="node0" presStyleIdx="3" presStyleCnt="6"/>
      <dgm:spPr/>
    </dgm:pt>
    <dgm:pt modelId="{C6F1FEFE-EC90-4CC3-9E4A-D45FF60E6EBE}" type="pres">
      <dgm:prSet presAssocID="{A58C2E26-1123-4D95-820B-942F11FA718D}" presName="text" presStyleLbl="fgAcc0" presStyleIdx="3" presStyleCnt="6">
        <dgm:presLayoutVars>
          <dgm:chPref val="3"/>
        </dgm:presLayoutVars>
      </dgm:prSet>
      <dgm:spPr/>
    </dgm:pt>
    <dgm:pt modelId="{75428EBF-4BEC-4DB5-86C3-E1020047D930}" type="pres">
      <dgm:prSet presAssocID="{A58C2E26-1123-4D95-820B-942F11FA718D}" presName="hierChild2" presStyleCnt="0"/>
      <dgm:spPr/>
    </dgm:pt>
    <dgm:pt modelId="{BD9992DA-F2C0-4291-9127-9CC64E2196E7}" type="pres">
      <dgm:prSet presAssocID="{4BD0A0F6-786B-4ACA-BB1F-2A31EF2B77DD}" presName="hierRoot1" presStyleCnt="0"/>
      <dgm:spPr/>
    </dgm:pt>
    <dgm:pt modelId="{A082BEC9-4F60-46BC-96E1-99D9D50C823A}" type="pres">
      <dgm:prSet presAssocID="{4BD0A0F6-786B-4ACA-BB1F-2A31EF2B77DD}" presName="composite" presStyleCnt="0"/>
      <dgm:spPr/>
    </dgm:pt>
    <dgm:pt modelId="{0FA26922-4FBC-41EB-B8C4-E77DCE003566}" type="pres">
      <dgm:prSet presAssocID="{4BD0A0F6-786B-4ACA-BB1F-2A31EF2B77DD}" presName="background" presStyleLbl="node0" presStyleIdx="4" presStyleCnt="6"/>
      <dgm:spPr/>
    </dgm:pt>
    <dgm:pt modelId="{E2C01C61-4129-4B40-BA99-2D4F6112A8DC}" type="pres">
      <dgm:prSet presAssocID="{4BD0A0F6-786B-4ACA-BB1F-2A31EF2B77DD}" presName="text" presStyleLbl="fgAcc0" presStyleIdx="4" presStyleCnt="6">
        <dgm:presLayoutVars>
          <dgm:chPref val="3"/>
        </dgm:presLayoutVars>
      </dgm:prSet>
      <dgm:spPr/>
    </dgm:pt>
    <dgm:pt modelId="{7A73C219-8F5C-4760-BF7B-100091CBB9BF}" type="pres">
      <dgm:prSet presAssocID="{4BD0A0F6-786B-4ACA-BB1F-2A31EF2B77DD}" presName="hierChild2" presStyleCnt="0"/>
      <dgm:spPr/>
    </dgm:pt>
    <dgm:pt modelId="{DF3B5F25-58C6-47C8-AA60-5320452B34F6}" type="pres">
      <dgm:prSet presAssocID="{16B70A2C-1D22-4B35-9812-FCC8A4FE7CC6}" presName="hierRoot1" presStyleCnt="0"/>
      <dgm:spPr/>
    </dgm:pt>
    <dgm:pt modelId="{DFFF8B55-A24E-4436-9B43-3753F8C4C675}" type="pres">
      <dgm:prSet presAssocID="{16B70A2C-1D22-4B35-9812-FCC8A4FE7CC6}" presName="composite" presStyleCnt="0"/>
      <dgm:spPr/>
    </dgm:pt>
    <dgm:pt modelId="{9B8CE856-0549-45D3-890E-DDF33EEBA713}" type="pres">
      <dgm:prSet presAssocID="{16B70A2C-1D22-4B35-9812-FCC8A4FE7CC6}" presName="background" presStyleLbl="node0" presStyleIdx="5" presStyleCnt="6"/>
      <dgm:spPr/>
    </dgm:pt>
    <dgm:pt modelId="{52B84CEA-9A2C-4768-ACCB-4EEC581935A8}" type="pres">
      <dgm:prSet presAssocID="{16B70A2C-1D22-4B35-9812-FCC8A4FE7CC6}" presName="text" presStyleLbl="fgAcc0" presStyleIdx="5" presStyleCnt="6">
        <dgm:presLayoutVars>
          <dgm:chPref val="3"/>
        </dgm:presLayoutVars>
      </dgm:prSet>
      <dgm:spPr/>
    </dgm:pt>
    <dgm:pt modelId="{840FD2EE-5FAA-4146-BE42-D536B269E9E1}" type="pres">
      <dgm:prSet presAssocID="{16B70A2C-1D22-4B35-9812-FCC8A4FE7CC6}" presName="hierChild2" presStyleCnt="0"/>
      <dgm:spPr/>
    </dgm:pt>
  </dgm:ptLst>
  <dgm:cxnLst>
    <dgm:cxn modelId="{FEADCA05-3602-4817-99B0-3CD9CFC67D53}" type="presOf" srcId="{16B70A2C-1D22-4B35-9812-FCC8A4FE7CC6}" destId="{52B84CEA-9A2C-4768-ACCB-4EEC581935A8}" srcOrd="0" destOrd="0" presId="urn:microsoft.com/office/officeart/2005/8/layout/hierarchy1"/>
    <dgm:cxn modelId="{D87D8932-3A84-48CB-8140-48F21919DD7E}" srcId="{9FEB9179-D849-4651-AA2D-C55175368404}" destId="{77029A23-8858-4C87-912C-BDED3B9476D7}" srcOrd="0" destOrd="0" parTransId="{8879DDCF-B849-4C62-B30D-FB09B84DE99D}" sibTransId="{DA6CEA31-A2AC-4B5D-896A-9BAAFEE5C3F1}"/>
    <dgm:cxn modelId="{8878763D-26F3-4A97-A332-A98F278DB940}" type="presOf" srcId="{77029A23-8858-4C87-912C-BDED3B9476D7}" destId="{FA370A08-67D6-4158-A943-B55AD43C0B28}" srcOrd="0" destOrd="0" presId="urn:microsoft.com/office/officeart/2005/8/layout/hierarchy1"/>
    <dgm:cxn modelId="{A3B2226B-B4BF-44FA-905A-7A7083A61967}" type="presOf" srcId="{9FEB9179-D849-4651-AA2D-C55175368404}" destId="{905BB4D4-B7BE-42A9-8AE6-65F08229C3BA}" srcOrd="0" destOrd="0" presId="urn:microsoft.com/office/officeart/2005/8/layout/hierarchy1"/>
    <dgm:cxn modelId="{CD5A844F-BAA1-41CF-B187-1ABD0E2134E3}" type="presOf" srcId="{4BD0A0F6-786B-4ACA-BB1F-2A31EF2B77DD}" destId="{E2C01C61-4129-4B40-BA99-2D4F6112A8DC}" srcOrd="0" destOrd="0" presId="urn:microsoft.com/office/officeart/2005/8/layout/hierarchy1"/>
    <dgm:cxn modelId="{C7734D57-24BF-4697-92D3-E0DA6E4BCBD6}" type="presOf" srcId="{F68C3885-C964-4834-97F6-634193F6C36A}" destId="{D5777912-81AE-44F5-9C84-B2B98029AFC7}" srcOrd="0" destOrd="0" presId="urn:microsoft.com/office/officeart/2005/8/layout/hierarchy1"/>
    <dgm:cxn modelId="{B372DF7C-9E4A-4420-9B5B-38830297F80F}" srcId="{9FEB9179-D849-4651-AA2D-C55175368404}" destId="{A5795E79-11A9-4DFA-9A96-6F91CB8227E7}" srcOrd="2" destOrd="0" parTransId="{E969C54F-08FF-4851-B875-258709E8F84E}" sibTransId="{33594797-0B04-494E-85B2-703CE2E37F55}"/>
    <dgm:cxn modelId="{A170ACB2-F8D1-4A20-ABDE-7B02FFA059E8}" srcId="{9FEB9179-D849-4651-AA2D-C55175368404}" destId="{A58C2E26-1123-4D95-820B-942F11FA718D}" srcOrd="3" destOrd="0" parTransId="{5D8C8743-0841-46C4-92FA-A72F23322CC8}" sibTransId="{B68E02B0-6062-41D4-B481-6D7B3CF2B4BB}"/>
    <dgm:cxn modelId="{572A37C5-6E95-4838-A50C-99E98DE2252B}" type="presOf" srcId="{A58C2E26-1123-4D95-820B-942F11FA718D}" destId="{C6F1FEFE-EC90-4CC3-9E4A-D45FF60E6EBE}" srcOrd="0" destOrd="0" presId="urn:microsoft.com/office/officeart/2005/8/layout/hierarchy1"/>
    <dgm:cxn modelId="{5349E0D7-DC12-4E54-8FC2-24D36ABC3A0C}" srcId="{9FEB9179-D849-4651-AA2D-C55175368404}" destId="{16B70A2C-1D22-4B35-9812-FCC8A4FE7CC6}" srcOrd="5" destOrd="0" parTransId="{4AEC5442-0E6E-4B12-AD40-A547F3B2EC82}" sibTransId="{C3095F42-8DD5-4AC4-916B-BFA23EB42F1C}"/>
    <dgm:cxn modelId="{9080CEE3-8CC9-41D9-A908-589438E6D56A}" type="presOf" srcId="{A5795E79-11A9-4DFA-9A96-6F91CB8227E7}" destId="{14D27CC7-C2F8-4356-8CE1-38037AC628ED}" srcOrd="0" destOrd="0" presId="urn:microsoft.com/office/officeart/2005/8/layout/hierarchy1"/>
    <dgm:cxn modelId="{3B0A15E8-36C4-4A69-A20E-3C44DC007BD5}" srcId="{9FEB9179-D849-4651-AA2D-C55175368404}" destId="{4BD0A0F6-786B-4ACA-BB1F-2A31EF2B77DD}" srcOrd="4" destOrd="0" parTransId="{B03B39ED-0593-45CE-A52E-8F63B3714045}" sibTransId="{E56D9955-3F66-4F44-9D82-AD015DAE15C4}"/>
    <dgm:cxn modelId="{57C4B5F2-5FE6-4052-BECF-8CBE60D1D98E}" srcId="{9FEB9179-D849-4651-AA2D-C55175368404}" destId="{F68C3885-C964-4834-97F6-634193F6C36A}" srcOrd="1" destOrd="0" parTransId="{0B46D148-74E1-44FA-B453-9D6C254923D4}" sibTransId="{2EA51303-3DB0-484B-B036-B92B9AFB1B89}"/>
    <dgm:cxn modelId="{C7B3A7E2-047A-4CCF-8E93-E242B74CA84A}" type="presParOf" srcId="{905BB4D4-B7BE-42A9-8AE6-65F08229C3BA}" destId="{EBFEEF36-D19A-4F03-BA42-FC61D95689C9}" srcOrd="0" destOrd="0" presId="urn:microsoft.com/office/officeart/2005/8/layout/hierarchy1"/>
    <dgm:cxn modelId="{AF1D25E3-B989-4033-8011-74A4ABFDFFC2}" type="presParOf" srcId="{EBFEEF36-D19A-4F03-BA42-FC61D95689C9}" destId="{120187D3-F727-4CB7-B3CA-B046F498E5E7}" srcOrd="0" destOrd="0" presId="urn:microsoft.com/office/officeart/2005/8/layout/hierarchy1"/>
    <dgm:cxn modelId="{07870449-8C9C-41E7-8B65-26D3005A5CC3}" type="presParOf" srcId="{120187D3-F727-4CB7-B3CA-B046F498E5E7}" destId="{F4A02C88-6AA3-4BFD-A5B2-060FF939379D}" srcOrd="0" destOrd="0" presId="urn:microsoft.com/office/officeart/2005/8/layout/hierarchy1"/>
    <dgm:cxn modelId="{CE15EF80-7A1F-4B4B-AC1B-7A7E9D202681}" type="presParOf" srcId="{120187D3-F727-4CB7-B3CA-B046F498E5E7}" destId="{FA370A08-67D6-4158-A943-B55AD43C0B28}" srcOrd="1" destOrd="0" presId="urn:microsoft.com/office/officeart/2005/8/layout/hierarchy1"/>
    <dgm:cxn modelId="{148EB229-20DC-4116-87E4-D5175AB363A8}" type="presParOf" srcId="{EBFEEF36-D19A-4F03-BA42-FC61D95689C9}" destId="{A5BF3B88-9680-4B70-99B4-36A0370C6490}" srcOrd="1" destOrd="0" presId="urn:microsoft.com/office/officeart/2005/8/layout/hierarchy1"/>
    <dgm:cxn modelId="{7D9E03C1-EFBA-4540-A5DF-11112C31068E}" type="presParOf" srcId="{905BB4D4-B7BE-42A9-8AE6-65F08229C3BA}" destId="{B61CBD87-0F31-45BB-B411-02239EDF8D07}" srcOrd="1" destOrd="0" presId="urn:microsoft.com/office/officeart/2005/8/layout/hierarchy1"/>
    <dgm:cxn modelId="{537ECC60-E66F-4F1D-873F-94F9B66FEF87}" type="presParOf" srcId="{B61CBD87-0F31-45BB-B411-02239EDF8D07}" destId="{7A024258-5636-4955-B247-2F36BCED805E}" srcOrd="0" destOrd="0" presId="urn:microsoft.com/office/officeart/2005/8/layout/hierarchy1"/>
    <dgm:cxn modelId="{8A9D805C-81F7-4C46-A637-2D061FB88A55}" type="presParOf" srcId="{7A024258-5636-4955-B247-2F36BCED805E}" destId="{0767ECF0-F6CE-4718-852D-B6F275AD06CC}" srcOrd="0" destOrd="0" presId="urn:microsoft.com/office/officeart/2005/8/layout/hierarchy1"/>
    <dgm:cxn modelId="{80E412BC-E512-4CC8-A04E-FAAE3D69B28E}" type="presParOf" srcId="{7A024258-5636-4955-B247-2F36BCED805E}" destId="{D5777912-81AE-44F5-9C84-B2B98029AFC7}" srcOrd="1" destOrd="0" presId="urn:microsoft.com/office/officeart/2005/8/layout/hierarchy1"/>
    <dgm:cxn modelId="{E2D9A302-0258-4C2A-85D4-6BEF5CFFAB3B}" type="presParOf" srcId="{B61CBD87-0F31-45BB-B411-02239EDF8D07}" destId="{0B70E1EC-3439-4289-BD74-50F195A406B0}" srcOrd="1" destOrd="0" presId="urn:microsoft.com/office/officeart/2005/8/layout/hierarchy1"/>
    <dgm:cxn modelId="{3F969F12-A977-483F-9F57-7D18E51D1264}" type="presParOf" srcId="{905BB4D4-B7BE-42A9-8AE6-65F08229C3BA}" destId="{48313678-D82F-4819-9246-4D628EA6AA31}" srcOrd="2" destOrd="0" presId="urn:microsoft.com/office/officeart/2005/8/layout/hierarchy1"/>
    <dgm:cxn modelId="{398B8FEC-B5AF-4D43-B392-4698D1FA1221}" type="presParOf" srcId="{48313678-D82F-4819-9246-4D628EA6AA31}" destId="{A46FAD60-4069-4BB6-943F-6926D54736CD}" srcOrd="0" destOrd="0" presId="urn:microsoft.com/office/officeart/2005/8/layout/hierarchy1"/>
    <dgm:cxn modelId="{89CD918A-CC46-43DB-9BC7-DB83DA6209DB}" type="presParOf" srcId="{A46FAD60-4069-4BB6-943F-6926D54736CD}" destId="{B179AE39-B5FE-4CF2-B932-0ACBCB8F5FDA}" srcOrd="0" destOrd="0" presId="urn:microsoft.com/office/officeart/2005/8/layout/hierarchy1"/>
    <dgm:cxn modelId="{11325C39-CA13-4790-9F8C-2622D0D453DC}" type="presParOf" srcId="{A46FAD60-4069-4BB6-943F-6926D54736CD}" destId="{14D27CC7-C2F8-4356-8CE1-38037AC628ED}" srcOrd="1" destOrd="0" presId="urn:microsoft.com/office/officeart/2005/8/layout/hierarchy1"/>
    <dgm:cxn modelId="{0A799450-B4BF-4686-A86D-325B68114F6B}" type="presParOf" srcId="{48313678-D82F-4819-9246-4D628EA6AA31}" destId="{0D0A8808-852F-4A5A-AE26-D0D5791AE9C4}" srcOrd="1" destOrd="0" presId="urn:microsoft.com/office/officeart/2005/8/layout/hierarchy1"/>
    <dgm:cxn modelId="{E16872A9-94FC-4F26-B852-2931CCD4F023}" type="presParOf" srcId="{905BB4D4-B7BE-42A9-8AE6-65F08229C3BA}" destId="{9840D0DA-5618-4303-B1A7-ABA6AF2A7438}" srcOrd="3" destOrd="0" presId="urn:microsoft.com/office/officeart/2005/8/layout/hierarchy1"/>
    <dgm:cxn modelId="{6757CA92-E46C-4D7A-9319-E3E0C2B0E6F4}" type="presParOf" srcId="{9840D0DA-5618-4303-B1A7-ABA6AF2A7438}" destId="{E25C683A-F984-418D-8FBA-F941DBAE5ACD}" srcOrd="0" destOrd="0" presId="urn:microsoft.com/office/officeart/2005/8/layout/hierarchy1"/>
    <dgm:cxn modelId="{3E07A473-40FE-4D19-912C-6ED427D241C1}" type="presParOf" srcId="{E25C683A-F984-418D-8FBA-F941DBAE5ACD}" destId="{240FC4DF-B34C-49BF-98DA-1EED4DFFCF21}" srcOrd="0" destOrd="0" presId="urn:microsoft.com/office/officeart/2005/8/layout/hierarchy1"/>
    <dgm:cxn modelId="{B9DD8F6D-4623-4836-86E0-461B7412B19E}" type="presParOf" srcId="{E25C683A-F984-418D-8FBA-F941DBAE5ACD}" destId="{C6F1FEFE-EC90-4CC3-9E4A-D45FF60E6EBE}" srcOrd="1" destOrd="0" presId="urn:microsoft.com/office/officeart/2005/8/layout/hierarchy1"/>
    <dgm:cxn modelId="{E1E2A4E9-D386-467E-A93C-91CE861D110D}" type="presParOf" srcId="{9840D0DA-5618-4303-B1A7-ABA6AF2A7438}" destId="{75428EBF-4BEC-4DB5-86C3-E1020047D930}" srcOrd="1" destOrd="0" presId="urn:microsoft.com/office/officeart/2005/8/layout/hierarchy1"/>
    <dgm:cxn modelId="{5FA5C75E-CB55-4DA1-BCED-1EF7B7E03A9C}" type="presParOf" srcId="{905BB4D4-B7BE-42A9-8AE6-65F08229C3BA}" destId="{BD9992DA-F2C0-4291-9127-9CC64E2196E7}" srcOrd="4" destOrd="0" presId="urn:microsoft.com/office/officeart/2005/8/layout/hierarchy1"/>
    <dgm:cxn modelId="{98DE920B-F28D-41BF-B8B0-B99E115C058C}" type="presParOf" srcId="{BD9992DA-F2C0-4291-9127-9CC64E2196E7}" destId="{A082BEC9-4F60-46BC-96E1-99D9D50C823A}" srcOrd="0" destOrd="0" presId="urn:microsoft.com/office/officeart/2005/8/layout/hierarchy1"/>
    <dgm:cxn modelId="{925E460A-63A6-45E1-85CD-0E9549251EFA}" type="presParOf" srcId="{A082BEC9-4F60-46BC-96E1-99D9D50C823A}" destId="{0FA26922-4FBC-41EB-B8C4-E77DCE003566}" srcOrd="0" destOrd="0" presId="urn:microsoft.com/office/officeart/2005/8/layout/hierarchy1"/>
    <dgm:cxn modelId="{31380A46-D995-48E9-9C37-7E998AD2B85B}" type="presParOf" srcId="{A082BEC9-4F60-46BC-96E1-99D9D50C823A}" destId="{E2C01C61-4129-4B40-BA99-2D4F6112A8DC}" srcOrd="1" destOrd="0" presId="urn:microsoft.com/office/officeart/2005/8/layout/hierarchy1"/>
    <dgm:cxn modelId="{4CB8A76E-011B-4316-9689-8FC2417ABB74}" type="presParOf" srcId="{BD9992DA-F2C0-4291-9127-9CC64E2196E7}" destId="{7A73C219-8F5C-4760-BF7B-100091CBB9BF}" srcOrd="1" destOrd="0" presId="urn:microsoft.com/office/officeart/2005/8/layout/hierarchy1"/>
    <dgm:cxn modelId="{FB24E372-49D8-4255-8F54-F8B6DE737F0D}" type="presParOf" srcId="{905BB4D4-B7BE-42A9-8AE6-65F08229C3BA}" destId="{DF3B5F25-58C6-47C8-AA60-5320452B34F6}" srcOrd="5" destOrd="0" presId="urn:microsoft.com/office/officeart/2005/8/layout/hierarchy1"/>
    <dgm:cxn modelId="{1F955286-4FF4-4B16-8736-B8E6DAA726B0}" type="presParOf" srcId="{DF3B5F25-58C6-47C8-AA60-5320452B34F6}" destId="{DFFF8B55-A24E-4436-9B43-3753F8C4C675}" srcOrd="0" destOrd="0" presId="urn:microsoft.com/office/officeart/2005/8/layout/hierarchy1"/>
    <dgm:cxn modelId="{A79EEE52-DF09-468D-87C3-CC2ACD1C84CE}" type="presParOf" srcId="{DFFF8B55-A24E-4436-9B43-3753F8C4C675}" destId="{9B8CE856-0549-45D3-890E-DDF33EEBA713}" srcOrd="0" destOrd="0" presId="urn:microsoft.com/office/officeart/2005/8/layout/hierarchy1"/>
    <dgm:cxn modelId="{7DF1207F-38DE-4383-A169-14ED98ADB48F}" type="presParOf" srcId="{DFFF8B55-A24E-4436-9B43-3753F8C4C675}" destId="{52B84CEA-9A2C-4768-ACCB-4EEC581935A8}" srcOrd="1" destOrd="0" presId="urn:microsoft.com/office/officeart/2005/8/layout/hierarchy1"/>
    <dgm:cxn modelId="{E1FA2E81-5EC0-4DA6-A8AA-C8D4E1AF5F2F}" type="presParOf" srcId="{DF3B5F25-58C6-47C8-AA60-5320452B34F6}" destId="{840FD2EE-5FAA-4146-BE42-D536B269E9E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63A353A-C2FB-4CC2-85A8-60D8FA24CA7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262C99-9503-4696-B2FA-FC37A9F60001}">
      <dgm:prSet/>
      <dgm:spPr/>
      <dgm:t>
        <a:bodyPr/>
        <a:lstStyle/>
        <a:p>
          <a:r>
            <a:rPr lang="ko-KR" b="1" dirty="0"/>
            <a:t>모니터 해상도를 입력 받는 이유</a:t>
          </a:r>
          <a:endParaRPr lang="en-US" dirty="0"/>
        </a:p>
      </dgm:t>
    </dgm:pt>
    <dgm:pt modelId="{98E06DC0-8207-4F53-B37F-96734468659D}" type="parTrans" cxnId="{4DDEFC3A-398B-409A-A8EF-9CC3CFBF89AD}">
      <dgm:prSet/>
      <dgm:spPr/>
      <dgm:t>
        <a:bodyPr/>
        <a:lstStyle/>
        <a:p>
          <a:endParaRPr lang="en-US"/>
        </a:p>
      </dgm:t>
    </dgm:pt>
    <dgm:pt modelId="{38E27C4F-089C-4219-A47D-3B4A89AB2D0E}" type="sibTrans" cxnId="{4DDEFC3A-398B-409A-A8EF-9CC3CFBF89AD}">
      <dgm:prSet/>
      <dgm:spPr/>
      <dgm:t>
        <a:bodyPr/>
        <a:lstStyle/>
        <a:p>
          <a:endParaRPr lang="en-US"/>
        </a:p>
      </dgm:t>
    </dgm:pt>
    <dgm:pt modelId="{500637AB-9B7A-492D-B42E-5ADF1193888D}">
      <dgm:prSet/>
      <dgm:spPr/>
      <dgm:t>
        <a:bodyPr/>
        <a:lstStyle/>
        <a:p>
          <a:r>
            <a:rPr lang="ko-KR" b="1" dirty="0"/>
            <a:t>멀티 스레드 개수 선정 방법</a:t>
          </a:r>
          <a:endParaRPr lang="en-US" dirty="0"/>
        </a:p>
      </dgm:t>
    </dgm:pt>
    <dgm:pt modelId="{B9FF2245-5C31-43BE-87F4-36217C4EB177}" type="parTrans" cxnId="{64C017EE-8EB7-49DD-A02F-A88A5B6755C2}">
      <dgm:prSet/>
      <dgm:spPr/>
      <dgm:t>
        <a:bodyPr/>
        <a:lstStyle/>
        <a:p>
          <a:endParaRPr lang="en-US"/>
        </a:p>
      </dgm:t>
    </dgm:pt>
    <dgm:pt modelId="{D2733DFE-6B21-4FC2-BC03-FD05FB0D3C9A}" type="sibTrans" cxnId="{64C017EE-8EB7-49DD-A02F-A88A5B6755C2}">
      <dgm:prSet/>
      <dgm:spPr/>
      <dgm:t>
        <a:bodyPr/>
        <a:lstStyle/>
        <a:p>
          <a:endParaRPr lang="en-US"/>
        </a:p>
      </dgm:t>
    </dgm:pt>
    <dgm:pt modelId="{9793953B-24C6-4E05-9A94-364E28625697}">
      <dgm:prSet/>
      <dgm:spPr/>
      <dgm:t>
        <a:bodyPr/>
        <a:lstStyle/>
        <a:p>
          <a:r>
            <a:rPr lang="ko-KR" altLang="en-US" b="1" dirty="0"/>
            <a:t>주의</a:t>
          </a:r>
          <a:endParaRPr lang="en-US" b="1" dirty="0"/>
        </a:p>
      </dgm:t>
    </dgm:pt>
    <dgm:pt modelId="{F01320C8-C1BA-4F86-A9CC-5760602095D4}" type="parTrans" cxnId="{17F4ADBE-32E4-48E7-9080-C17B241D96C7}">
      <dgm:prSet/>
      <dgm:spPr/>
      <dgm:t>
        <a:bodyPr/>
        <a:lstStyle/>
        <a:p>
          <a:endParaRPr lang="en-US"/>
        </a:p>
      </dgm:t>
    </dgm:pt>
    <dgm:pt modelId="{B75E22BA-8AD8-4347-8B28-306AD7F6F73B}" type="sibTrans" cxnId="{17F4ADBE-32E4-48E7-9080-C17B241D96C7}">
      <dgm:prSet/>
      <dgm:spPr/>
      <dgm:t>
        <a:bodyPr/>
        <a:lstStyle/>
        <a:p>
          <a:endParaRPr lang="en-US"/>
        </a:p>
      </dgm:t>
    </dgm:pt>
    <dgm:pt modelId="{1783E5D3-F952-477F-8826-1F0EE9D7EF8C}">
      <dgm:prSet custT="1"/>
      <dgm:spPr/>
      <dgm:t>
        <a:bodyPr/>
        <a:lstStyle/>
        <a:p>
          <a:pPr>
            <a:buNone/>
          </a:pPr>
          <a:r>
            <a:rPr lang="en-US" altLang="ko-KR" sz="1800" dirty="0"/>
            <a:t>Intel -</a:t>
          </a:r>
          <a:r>
            <a:rPr lang="ko-KR" sz="1800" dirty="0"/>
            <a:t> </a:t>
          </a:r>
          <a:r>
            <a:rPr lang="ko-KR" sz="1800" b="1" dirty="0" err="1"/>
            <a:t>하이퍼</a:t>
          </a:r>
          <a:r>
            <a:rPr lang="ko-KR" sz="1800" b="1" dirty="0"/>
            <a:t> </a:t>
          </a:r>
          <a:r>
            <a:rPr lang="ko-KR" sz="1800" b="1" dirty="0" err="1"/>
            <a:t>스레딩</a:t>
          </a:r>
          <a:r>
            <a:rPr lang="ko-KR" sz="1800" b="1" dirty="0"/>
            <a:t> </a:t>
          </a:r>
          <a:endParaRPr lang="en-US" sz="1800" b="1" dirty="0"/>
        </a:p>
      </dgm:t>
    </dgm:pt>
    <dgm:pt modelId="{0CA54159-9C6E-428C-AC65-533BFE169296}" type="parTrans" cxnId="{6677571F-F0AF-4BE8-A9E2-2020486AED72}">
      <dgm:prSet/>
      <dgm:spPr/>
      <dgm:t>
        <a:bodyPr/>
        <a:lstStyle/>
        <a:p>
          <a:endParaRPr lang="en-US"/>
        </a:p>
      </dgm:t>
    </dgm:pt>
    <dgm:pt modelId="{E96B7D98-FA69-4742-A2CE-6398C9F1C243}" type="sibTrans" cxnId="{6677571F-F0AF-4BE8-A9E2-2020486AED72}">
      <dgm:prSet/>
      <dgm:spPr/>
      <dgm:t>
        <a:bodyPr/>
        <a:lstStyle/>
        <a:p>
          <a:endParaRPr lang="en-US"/>
        </a:p>
      </dgm:t>
    </dgm:pt>
    <dgm:pt modelId="{ABED00E7-D7E4-41EF-883D-BB32CAB5D809}">
      <dgm:prSet custT="1"/>
      <dgm:spPr/>
      <dgm:t>
        <a:bodyPr/>
        <a:lstStyle/>
        <a:p>
          <a:pPr>
            <a:buNone/>
          </a:pPr>
          <a:r>
            <a:rPr lang="en-US" sz="1800" b="0" dirty="0"/>
            <a:t>Java - </a:t>
          </a:r>
          <a:r>
            <a:rPr lang="en-US" sz="1800" b="1" dirty="0" err="1"/>
            <a:t>Runtime.getRuntime</a:t>
          </a:r>
          <a:r>
            <a:rPr lang="en-US" sz="1800" b="1" dirty="0"/>
            <a:t>().</a:t>
          </a:r>
          <a:r>
            <a:rPr lang="en-US" sz="1800" b="1" dirty="0" err="1"/>
            <a:t>availableProcessors</a:t>
          </a:r>
          <a:r>
            <a:rPr lang="en-US" sz="1800" b="1" dirty="0"/>
            <a:t>()</a:t>
          </a:r>
        </a:p>
      </dgm:t>
    </dgm:pt>
    <dgm:pt modelId="{21B53FD2-7F43-49BA-8BCB-221AF828D127}" type="parTrans" cxnId="{252A3A28-3BE7-47AB-A5ED-F1CACB01707E}">
      <dgm:prSet/>
      <dgm:spPr/>
      <dgm:t>
        <a:bodyPr/>
        <a:lstStyle/>
        <a:p>
          <a:pPr latinLnBrk="1"/>
          <a:endParaRPr lang="ko-KR" altLang="en-US"/>
        </a:p>
      </dgm:t>
    </dgm:pt>
    <dgm:pt modelId="{A70C6EE7-FA64-468F-8975-3D851B73DB10}" type="sibTrans" cxnId="{252A3A28-3BE7-47AB-A5ED-F1CACB01707E}">
      <dgm:prSet/>
      <dgm:spPr/>
      <dgm:t>
        <a:bodyPr/>
        <a:lstStyle/>
        <a:p>
          <a:pPr latinLnBrk="1"/>
          <a:endParaRPr lang="ko-KR" altLang="en-US"/>
        </a:p>
      </dgm:t>
    </dgm:pt>
    <dgm:pt modelId="{4EDF3DC5-30E5-4F57-BF46-981278B2E578}" type="pres">
      <dgm:prSet presAssocID="{963A353A-C2FB-4CC2-85A8-60D8FA24CA71}" presName="Name0" presStyleCnt="0">
        <dgm:presLayoutVars>
          <dgm:dir/>
          <dgm:animLvl val="lvl"/>
          <dgm:resizeHandles val="exact"/>
        </dgm:presLayoutVars>
      </dgm:prSet>
      <dgm:spPr/>
    </dgm:pt>
    <dgm:pt modelId="{4BC04685-CEC1-4717-BAF0-E8382FB58C33}" type="pres">
      <dgm:prSet presAssocID="{46262C99-9503-4696-B2FA-FC37A9F60001}" presName="linNode" presStyleCnt="0"/>
      <dgm:spPr/>
    </dgm:pt>
    <dgm:pt modelId="{172BA98C-D5B7-4279-A097-AA35EDD9583D}" type="pres">
      <dgm:prSet presAssocID="{46262C99-9503-4696-B2FA-FC37A9F6000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863A8D-2934-4628-8647-1C78C35CCE58}" type="pres">
      <dgm:prSet presAssocID="{38E27C4F-089C-4219-A47D-3B4A89AB2D0E}" presName="sp" presStyleCnt="0"/>
      <dgm:spPr/>
    </dgm:pt>
    <dgm:pt modelId="{C8DAFD6E-AD42-49EC-85A9-7591B8918497}" type="pres">
      <dgm:prSet presAssocID="{500637AB-9B7A-492D-B42E-5ADF1193888D}" presName="linNode" presStyleCnt="0"/>
      <dgm:spPr/>
    </dgm:pt>
    <dgm:pt modelId="{B3BD82AD-24F5-4258-8754-4D5707755E0C}" type="pres">
      <dgm:prSet presAssocID="{500637AB-9B7A-492D-B42E-5ADF1193888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9CB428E-ED46-41FA-AB9C-81A2932A511B}" type="pres">
      <dgm:prSet presAssocID="{500637AB-9B7A-492D-B42E-5ADF1193888D}" presName="descendantText" presStyleLbl="alignAccFollowNode1" presStyleIdx="0" presStyleCnt="2">
        <dgm:presLayoutVars>
          <dgm:bulletEnabled val="1"/>
        </dgm:presLayoutVars>
      </dgm:prSet>
      <dgm:spPr/>
    </dgm:pt>
    <dgm:pt modelId="{D4BB6479-29B0-4CC7-9242-E44EF78107F7}" type="pres">
      <dgm:prSet presAssocID="{D2733DFE-6B21-4FC2-BC03-FD05FB0D3C9A}" presName="sp" presStyleCnt="0"/>
      <dgm:spPr/>
    </dgm:pt>
    <dgm:pt modelId="{C0133C1A-0065-41D3-87B3-E2BC9341D14E}" type="pres">
      <dgm:prSet presAssocID="{9793953B-24C6-4E05-9A94-364E28625697}" presName="linNode" presStyleCnt="0"/>
      <dgm:spPr/>
    </dgm:pt>
    <dgm:pt modelId="{290BD49C-A919-4327-9847-6DFDBB7E721B}" type="pres">
      <dgm:prSet presAssocID="{9793953B-24C6-4E05-9A94-364E2862569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40FCA2D-89C8-4E0C-8509-FE587E6C1E27}" type="pres">
      <dgm:prSet presAssocID="{9793953B-24C6-4E05-9A94-364E2862569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677571F-F0AF-4BE8-A9E2-2020486AED72}" srcId="{9793953B-24C6-4E05-9A94-364E28625697}" destId="{1783E5D3-F952-477F-8826-1F0EE9D7EF8C}" srcOrd="0" destOrd="0" parTransId="{0CA54159-9C6E-428C-AC65-533BFE169296}" sibTransId="{E96B7D98-FA69-4742-A2CE-6398C9F1C243}"/>
    <dgm:cxn modelId="{252A3A28-3BE7-47AB-A5ED-F1CACB01707E}" srcId="{500637AB-9B7A-492D-B42E-5ADF1193888D}" destId="{ABED00E7-D7E4-41EF-883D-BB32CAB5D809}" srcOrd="0" destOrd="0" parTransId="{21B53FD2-7F43-49BA-8BCB-221AF828D127}" sibTransId="{A70C6EE7-FA64-468F-8975-3D851B73DB10}"/>
    <dgm:cxn modelId="{323DEE28-4907-43F4-9F00-86F2142AFF80}" type="presOf" srcId="{9793953B-24C6-4E05-9A94-364E28625697}" destId="{290BD49C-A919-4327-9847-6DFDBB7E721B}" srcOrd="0" destOrd="0" presId="urn:microsoft.com/office/officeart/2005/8/layout/vList5"/>
    <dgm:cxn modelId="{4DDEFC3A-398B-409A-A8EF-9CC3CFBF89AD}" srcId="{963A353A-C2FB-4CC2-85A8-60D8FA24CA71}" destId="{46262C99-9503-4696-B2FA-FC37A9F60001}" srcOrd="0" destOrd="0" parTransId="{98E06DC0-8207-4F53-B37F-96734468659D}" sibTransId="{38E27C4F-089C-4219-A47D-3B4A89AB2D0E}"/>
    <dgm:cxn modelId="{00D5CC5E-3253-4ED3-B339-38B56953E2D0}" type="presOf" srcId="{1783E5D3-F952-477F-8826-1F0EE9D7EF8C}" destId="{E40FCA2D-89C8-4E0C-8509-FE587E6C1E27}" srcOrd="0" destOrd="0" presId="urn:microsoft.com/office/officeart/2005/8/layout/vList5"/>
    <dgm:cxn modelId="{CE722473-12B9-4F10-9939-913561B63644}" type="presOf" srcId="{500637AB-9B7A-492D-B42E-5ADF1193888D}" destId="{B3BD82AD-24F5-4258-8754-4D5707755E0C}" srcOrd="0" destOrd="0" presId="urn:microsoft.com/office/officeart/2005/8/layout/vList5"/>
    <dgm:cxn modelId="{977F5388-E9B7-451A-BB70-421968FB36E4}" type="presOf" srcId="{46262C99-9503-4696-B2FA-FC37A9F60001}" destId="{172BA98C-D5B7-4279-A097-AA35EDD9583D}" srcOrd="0" destOrd="0" presId="urn:microsoft.com/office/officeart/2005/8/layout/vList5"/>
    <dgm:cxn modelId="{830D5895-934C-4B20-8C6F-FFC87F2A083A}" type="presOf" srcId="{963A353A-C2FB-4CC2-85A8-60D8FA24CA71}" destId="{4EDF3DC5-30E5-4F57-BF46-981278B2E578}" srcOrd="0" destOrd="0" presId="urn:microsoft.com/office/officeart/2005/8/layout/vList5"/>
    <dgm:cxn modelId="{17F4ADBE-32E4-48E7-9080-C17B241D96C7}" srcId="{963A353A-C2FB-4CC2-85A8-60D8FA24CA71}" destId="{9793953B-24C6-4E05-9A94-364E28625697}" srcOrd="2" destOrd="0" parTransId="{F01320C8-C1BA-4F86-A9CC-5760602095D4}" sibTransId="{B75E22BA-8AD8-4347-8B28-306AD7F6F73B}"/>
    <dgm:cxn modelId="{64C017EE-8EB7-49DD-A02F-A88A5B6755C2}" srcId="{963A353A-C2FB-4CC2-85A8-60D8FA24CA71}" destId="{500637AB-9B7A-492D-B42E-5ADF1193888D}" srcOrd="1" destOrd="0" parTransId="{B9FF2245-5C31-43BE-87F4-36217C4EB177}" sibTransId="{D2733DFE-6B21-4FC2-BC03-FD05FB0D3C9A}"/>
    <dgm:cxn modelId="{58E1DAF4-9B1C-42BC-9E54-92FA588C256F}" type="presOf" srcId="{ABED00E7-D7E4-41EF-883D-BB32CAB5D809}" destId="{D9CB428E-ED46-41FA-AB9C-81A2932A511B}" srcOrd="0" destOrd="0" presId="urn:microsoft.com/office/officeart/2005/8/layout/vList5"/>
    <dgm:cxn modelId="{BB084562-CB25-4F92-BCE6-3E15E6A1EF52}" type="presParOf" srcId="{4EDF3DC5-30E5-4F57-BF46-981278B2E578}" destId="{4BC04685-CEC1-4717-BAF0-E8382FB58C33}" srcOrd="0" destOrd="0" presId="urn:microsoft.com/office/officeart/2005/8/layout/vList5"/>
    <dgm:cxn modelId="{D4A6A7E6-F7E4-46CB-87E9-B93EB8919F33}" type="presParOf" srcId="{4BC04685-CEC1-4717-BAF0-E8382FB58C33}" destId="{172BA98C-D5B7-4279-A097-AA35EDD9583D}" srcOrd="0" destOrd="0" presId="urn:microsoft.com/office/officeart/2005/8/layout/vList5"/>
    <dgm:cxn modelId="{872475BD-C092-41A0-9DA4-07810B735473}" type="presParOf" srcId="{4EDF3DC5-30E5-4F57-BF46-981278B2E578}" destId="{39863A8D-2934-4628-8647-1C78C35CCE58}" srcOrd="1" destOrd="0" presId="urn:microsoft.com/office/officeart/2005/8/layout/vList5"/>
    <dgm:cxn modelId="{AE7BCCB3-F99A-4233-AB7C-4E3752C58D74}" type="presParOf" srcId="{4EDF3DC5-30E5-4F57-BF46-981278B2E578}" destId="{C8DAFD6E-AD42-49EC-85A9-7591B8918497}" srcOrd="2" destOrd="0" presId="urn:microsoft.com/office/officeart/2005/8/layout/vList5"/>
    <dgm:cxn modelId="{7A93D52A-D3EF-47F5-B689-4334B2077086}" type="presParOf" srcId="{C8DAFD6E-AD42-49EC-85A9-7591B8918497}" destId="{B3BD82AD-24F5-4258-8754-4D5707755E0C}" srcOrd="0" destOrd="0" presId="urn:microsoft.com/office/officeart/2005/8/layout/vList5"/>
    <dgm:cxn modelId="{05F2020A-3E85-4C21-9C1F-74D7DD3285E9}" type="presParOf" srcId="{C8DAFD6E-AD42-49EC-85A9-7591B8918497}" destId="{D9CB428E-ED46-41FA-AB9C-81A2932A511B}" srcOrd="1" destOrd="0" presId="urn:microsoft.com/office/officeart/2005/8/layout/vList5"/>
    <dgm:cxn modelId="{24BB8CE1-387D-4753-8C86-2468E59416F0}" type="presParOf" srcId="{4EDF3DC5-30E5-4F57-BF46-981278B2E578}" destId="{D4BB6479-29B0-4CC7-9242-E44EF78107F7}" srcOrd="3" destOrd="0" presId="urn:microsoft.com/office/officeart/2005/8/layout/vList5"/>
    <dgm:cxn modelId="{B9784DE1-2A47-4416-97FB-53EA77BBF812}" type="presParOf" srcId="{4EDF3DC5-30E5-4F57-BF46-981278B2E578}" destId="{C0133C1A-0065-41D3-87B3-E2BC9341D14E}" srcOrd="4" destOrd="0" presId="urn:microsoft.com/office/officeart/2005/8/layout/vList5"/>
    <dgm:cxn modelId="{2F381F68-B77C-4C2B-8EFB-CFAA6C5A1959}" type="presParOf" srcId="{C0133C1A-0065-41D3-87B3-E2BC9341D14E}" destId="{290BD49C-A919-4327-9847-6DFDBB7E721B}" srcOrd="0" destOrd="0" presId="urn:microsoft.com/office/officeart/2005/8/layout/vList5"/>
    <dgm:cxn modelId="{5F435C32-F9EF-4D89-B301-C31111921236}" type="presParOf" srcId="{C0133C1A-0065-41D3-87B3-E2BC9341D14E}" destId="{E40FCA2D-89C8-4E0C-8509-FE587E6C1E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3A353A-C2FB-4CC2-85A8-60D8FA24CA71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6262C99-9503-4696-B2FA-FC37A9F60001}">
      <dgm:prSet/>
      <dgm:spPr/>
      <dgm:t>
        <a:bodyPr/>
        <a:lstStyle/>
        <a:p>
          <a:r>
            <a:rPr lang="ko-KR" altLang="en-US" b="1" dirty="0"/>
            <a:t>파일 이름을 입력 받는 이유</a:t>
          </a:r>
          <a:endParaRPr lang="en-US" dirty="0"/>
        </a:p>
      </dgm:t>
    </dgm:pt>
    <dgm:pt modelId="{98E06DC0-8207-4F53-B37F-96734468659D}" type="parTrans" cxnId="{4DDEFC3A-398B-409A-A8EF-9CC3CFBF89AD}">
      <dgm:prSet/>
      <dgm:spPr/>
      <dgm:t>
        <a:bodyPr/>
        <a:lstStyle/>
        <a:p>
          <a:endParaRPr lang="en-US"/>
        </a:p>
      </dgm:t>
    </dgm:pt>
    <dgm:pt modelId="{38E27C4F-089C-4219-A47D-3B4A89AB2D0E}" type="sibTrans" cxnId="{4DDEFC3A-398B-409A-A8EF-9CC3CFBF89AD}">
      <dgm:prSet/>
      <dgm:spPr/>
      <dgm:t>
        <a:bodyPr/>
        <a:lstStyle/>
        <a:p>
          <a:endParaRPr lang="en-US"/>
        </a:p>
      </dgm:t>
    </dgm:pt>
    <dgm:pt modelId="{500637AB-9B7A-492D-B42E-5ADF1193888D}">
      <dgm:prSet/>
      <dgm:spPr/>
      <dgm:t>
        <a:bodyPr/>
        <a:lstStyle/>
        <a:p>
          <a:r>
            <a:rPr lang="ko-KR" altLang="en-US" b="1" dirty="0"/>
            <a:t>문제점</a:t>
          </a:r>
          <a:endParaRPr lang="en-US" dirty="0"/>
        </a:p>
      </dgm:t>
    </dgm:pt>
    <dgm:pt modelId="{B9FF2245-5C31-43BE-87F4-36217C4EB177}" type="parTrans" cxnId="{64C017EE-8EB7-49DD-A02F-A88A5B6755C2}">
      <dgm:prSet/>
      <dgm:spPr/>
      <dgm:t>
        <a:bodyPr/>
        <a:lstStyle/>
        <a:p>
          <a:endParaRPr lang="en-US"/>
        </a:p>
      </dgm:t>
    </dgm:pt>
    <dgm:pt modelId="{D2733DFE-6B21-4FC2-BC03-FD05FB0D3C9A}" type="sibTrans" cxnId="{64C017EE-8EB7-49DD-A02F-A88A5B6755C2}">
      <dgm:prSet/>
      <dgm:spPr/>
      <dgm:t>
        <a:bodyPr/>
        <a:lstStyle/>
        <a:p>
          <a:endParaRPr lang="en-US"/>
        </a:p>
      </dgm:t>
    </dgm:pt>
    <dgm:pt modelId="{9793953B-24C6-4E05-9A94-364E28625697}">
      <dgm:prSet/>
      <dgm:spPr/>
      <dgm:t>
        <a:bodyPr/>
        <a:lstStyle/>
        <a:p>
          <a:r>
            <a:rPr lang="ko-KR" altLang="en-US" b="1" dirty="0"/>
            <a:t>해결 방법</a:t>
          </a:r>
          <a:endParaRPr lang="en-US" b="1" dirty="0"/>
        </a:p>
      </dgm:t>
    </dgm:pt>
    <dgm:pt modelId="{F01320C8-C1BA-4F86-A9CC-5760602095D4}" type="parTrans" cxnId="{17F4ADBE-32E4-48E7-9080-C17B241D96C7}">
      <dgm:prSet/>
      <dgm:spPr/>
      <dgm:t>
        <a:bodyPr/>
        <a:lstStyle/>
        <a:p>
          <a:endParaRPr lang="en-US"/>
        </a:p>
      </dgm:t>
    </dgm:pt>
    <dgm:pt modelId="{B75E22BA-8AD8-4347-8B28-306AD7F6F73B}" type="sibTrans" cxnId="{17F4ADBE-32E4-48E7-9080-C17B241D96C7}">
      <dgm:prSet/>
      <dgm:spPr/>
      <dgm:t>
        <a:bodyPr/>
        <a:lstStyle/>
        <a:p>
          <a:endParaRPr lang="en-US"/>
        </a:p>
      </dgm:t>
    </dgm:pt>
    <dgm:pt modelId="{1783E5D3-F952-477F-8826-1F0EE9D7EF8C}">
      <dgm:prSet custT="1"/>
      <dgm:spPr/>
      <dgm:t>
        <a:bodyPr/>
        <a:lstStyle/>
        <a:p>
          <a:pPr>
            <a:buNone/>
          </a:pPr>
          <a:r>
            <a:rPr lang="ko-KR" altLang="en-US" sz="1800" b="0" i="0" dirty="0"/>
            <a:t>파일 이름 입력 받기</a:t>
          </a:r>
          <a:endParaRPr lang="en-US" sz="1800" b="0" i="0" dirty="0"/>
        </a:p>
      </dgm:t>
    </dgm:pt>
    <dgm:pt modelId="{0CA54159-9C6E-428C-AC65-533BFE169296}" type="parTrans" cxnId="{6677571F-F0AF-4BE8-A9E2-2020486AED72}">
      <dgm:prSet/>
      <dgm:spPr/>
      <dgm:t>
        <a:bodyPr/>
        <a:lstStyle/>
        <a:p>
          <a:endParaRPr lang="en-US"/>
        </a:p>
      </dgm:t>
    </dgm:pt>
    <dgm:pt modelId="{E96B7D98-FA69-4742-A2CE-6398C9F1C243}" type="sibTrans" cxnId="{6677571F-F0AF-4BE8-A9E2-2020486AED72}">
      <dgm:prSet/>
      <dgm:spPr/>
      <dgm:t>
        <a:bodyPr/>
        <a:lstStyle/>
        <a:p>
          <a:endParaRPr lang="en-US"/>
        </a:p>
      </dgm:t>
    </dgm:pt>
    <dgm:pt modelId="{ABED00E7-D7E4-41EF-883D-BB32CAB5D809}">
      <dgm:prSet custT="1"/>
      <dgm:spPr/>
      <dgm:t>
        <a:bodyPr/>
        <a:lstStyle/>
        <a:p>
          <a:pPr>
            <a:buNone/>
          </a:pPr>
          <a:r>
            <a:rPr lang="ko-KR" altLang="en-US" sz="1800" b="0" dirty="0"/>
            <a:t>이전 정보 삭제</a:t>
          </a:r>
          <a:endParaRPr lang="en-US" sz="1800" b="0" dirty="0"/>
        </a:p>
      </dgm:t>
    </dgm:pt>
    <dgm:pt modelId="{21B53FD2-7F43-49BA-8BCB-221AF828D127}" type="parTrans" cxnId="{252A3A28-3BE7-47AB-A5ED-F1CACB01707E}">
      <dgm:prSet/>
      <dgm:spPr/>
      <dgm:t>
        <a:bodyPr/>
        <a:lstStyle/>
        <a:p>
          <a:pPr latinLnBrk="1"/>
          <a:endParaRPr lang="ko-KR" altLang="en-US"/>
        </a:p>
      </dgm:t>
    </dgm:pt>
    <dgm:pt modelId="{A70C6EE7-FA64-468F-8975-3D851B73DB10}" type="sibTrans" cxnId="{252A3A28-3BE7-47AB-A5ED-F1CACB01707E}">
      <dgm:prSet/>
      <dgm:spPr/>
      <dgm:t>
        <a:bodyPr/>
        <a:lstStyle/>
        <a:p>
          <a:pPr latinLnBrk="1"/>
          <a:endParaRPr lang="ko-KR" altLang="en-US"/>
        </a:p>
      </dgm:t>
    </dgm:pt>
    <dgm:pt modelId="{4EDF3DC5-30E5-4F57-BF46-981278B2E578}" type="pres">
      <dgm:prSet presAssocID="{963A353A-C2FB-4CC2-85A8-60D8FA24CA71}" presName="Name0" presStyleCnt="0">
        <dgm:presLayoutVars>
          <dgm:dir/>
          <dgm:animLvl val="lvl"/>
          <dgm:resizeHandles val="exact"/>
        </dgm:presLayoutVars>
      </dgm:prSet>
      <dgm:spPr/>
    </dgm:pt>
    <dgm:pt modelId="{4BC04685-CEC1-4717-BAF0-E8382FB58C33}" type="pres">
      <dgm:prSet presAssocID="{46262C99-9503-4696-B2FA-FC37A9F60001}" presName="linNode" presStyleCnt="0"/>
      <dgm:spPr/>
    </dgm:pt>
    <dgm:pt modelId="{172BA98C-D5B7-4279-A097-AA35EDD9583D}" type="pres">
      <dgm:prSet presAssocID="{46262C99-9503-4696-B2FA-FC37A9F6000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9863A8D-2934-4628-8647-1C78C35CCE58}" type="pres">
      <dgm:prSet presAssocID="{38E27C4F-089C-4219-A47D-3B4A89AB2D0E}" presName="sp" presStyleCnt="0"/>
      <dgm:spPr/>
    </dgm:pt>
    <dgm:pt modelId="{C8DAFD6E-AD42-49EC-85A9-7591B8918497}" type="pres">
      <dgm:prSet presAssocID="{500637AB-9B7A-492D-B42E-5ADF1193888D}" presName="linNode" presStyleCnt="0"/>
      <dgm:spPr/>
    </dgm:pt>
    <dgm:pt modelId="{B3BD82AD-24F5-4258-8754-4D5707755E0C}" type="pres">
      <dgm:prSet presAssocID="{500637AB-9B7A-492D-B42E-5ADF1193888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D9CB428E-ED46-41FA-AB9C-81A2932A511B}" type="pres">
      <dgm:prSet presAssocID="{500637AB-9B7A-492D-B42E-5ADF1193888D}" presName="descendantText" presStyleLbl="alignAccFollowNode1" presStyleIdx="0" presStyleCnt="2">
        <dgm:presLayoutVars>
          <dgm:bulletEnabled val="1"/>
        </dgm:presLayoutVars>
      </dgm:prSet>
      <dgm:spPr/>
    </dgm:pt>
    <dgm:pt modelId="{D4BB6479-29B0-4CC7-9242-E44EF78107F7}" type="pres">
      <dgm:prSet presAssocID="{D2733DFE-6B21-4FC2-BC03-FD05FB0D3C9A}" presName="sp" presStyleCnt="0"/>
      <dgm:spPr/>
    </dgm:pt>
    <dgm:pt modelId="{C0133C1A-0065-41D3-87B3-E2BC9341D14E}" type="pres">
      <dgm:prSet presAssocID="{9793953B-24C6-4E05-9A94-364E28625697}" presName="linNode" presStyleCnt="0"/>
      <dgm:spPr/>
    </dgm:pt>
    <dgm:pt modelId="{290BD49C-A919-4327-9847-6DFDBB7E721B}" type="pres">
      <dgm:prSet presAssocID="{9793953B-24C6-4E05-9A94-364E28625697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40FCA2D-89C8-4E0C-8509-FE587E6C1E27}" type="pres">
      <dgm:prSet presAssocID="{9793953B-24C6-4E05-9A94-364E2862569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677571F-F0AF-4BE8-A9E2-2020486AED72}" srcId="{9793953B-24C6-4E05-9A94-364E28625697}" destId="{1783E5D3-F952-477F-8826-1F0EE9D7EF8C}" srcOrd="0" destOrd="0" parTransId="{0CA54159-9C6E-428C-AC65-533BFE169296}" sibTransId="{E96B7D98-FA69-4742-A2CE-6398C9F1C243}"/>
    <dgm:cxn modelId="{252A3A28-3BE7-47AB-A5ED-F1CACB01707E}" srcId="{500637AB-9B7A-492D-B42E-5ADF1193888D}" destId="{ABED00E7-D7E4-41EF-883D-BB32CAB5D809}" srcOrd="0" destOrd="0" parTransId="{21B53FD2-7F43-49BA-8BCB-221AF828D127}" sibTransId="{A70C6EE7-FA64-468F-8975-3D851B73DB10}"/>
    <dgm:cxn modelId="{323DEE28-4907-43F4-9F00-86F2142AFF80}" type="presOf" srcId="{9793953B-24C6-4E05-9A94-364E28625697}" destId="{290BD49C-A919-4327-9847-6DFDBB7E721B}" srcOrd="0" destOrd="0" presId="urn:microsoft.com/office/officeart/2005/8/layout/vList5"/>
    <dgm:cxn modelId="{4DDEFC3A-398B-409A-A8EF-9CC3CFBF89AD}" srcId="{963A353A-C2FB-4CC2-85A8-60D8FA24CA71}" destId="{46262C99-9503-4696-B2FA-FC37A9F60001}" srcOrd="0" destOrd="0" parTransId="{98E06DC0-8207-4F53-B37F-96734468659D}" sibTransId="{38E27C4F-089C-4219-A47D-3B4A89AB2D0E}"/>
    <dgm:cxn modelId="{00D5CC5E-3253-4ED3-B339-38B56953E2D0}" type="presOf" srcId="{1783E5D3-F952-477F-8826-1F0EE9D7EF8C}" destId="{E40FCA2D-89C8-4E0C-8509-FE587E6C1E27}" srcOrd="0" destOrd="0" presId="urn:microsoft.com/office/officeart/2005/8/layout/vList5"/>
    <dgm:cxn modelId="{CE722473-12B9-4F10-9939-913561B63644}" type="presOf" srcId="{500637AB-9B7A-492D-B42E-5ADF1193888D}" destId="{B3BD82AD-24F5-4258-8754-4D5707755E0C}" srcOrd="0" destOrd="0" presId="urn:microsoft.com/office/officeart/2005/8/layout/vList5"/>
    <dgm:cxn modelId="{977F5388-E9B7-451A-BB70-421968FB36E4}" type="presOf" srcId="{46262C99-9503-4696-B2FA-FC37A9F60001}" destId="{172BA98C-D5B7-4279-A097-AA35EDD9583D}" srcOrd="0" destOrd="0" presId="urn:microsoft.com/office/officeart/2005/8/layout/vList5"/>
    <dgm:cxn modelId="{830D5895-934C-4B20-8C6F-FFC87F2A083A}" type="presOf" srcId="{963A353A-C2FB-4CC2-85A8-60D8FA24CA71}" destId="{4EDF3DC5-30E5-4F57-BF46-981278B2E578}" srcOrd="0" destOrd="0" presId="urn:microsoft.com/office/officeart/2005/8/layout/vList5"/>
    <dgm:cxn modelId="{17F4ADBE-32E4-48E7-9080-C17B241D96C7}" srcId="{963A353A-C2FB-4CC2-85A8-60D8FA24CA71}" destId="{9793953B-24C6-4E05-9A94-364E28625697}" srcOrd="2" destOrd="0" parTransId="{F01320C8-C1BA-4F86-A9CC-5760602095D4}" sibTransId="{B75E22BA-8AD8-4347-8B28-306AD7F6F73B}"/>
    <dgm:cxn modelId="{64C017EE-8EB7-49DD-A02F-A88A5B6755C2}" srcId="{963A353A-C2FB-4CC2-85A8-60D8FA24CA71}" destId="{500637AB-9B7A-492D-B42E-5ADF1193888D}" srcOrd="1" destOrd="0" parTransId="{B9FF2245-5C31-43BE-87F4-36217C4EB177}" sibTransId="{D2733DFE-6B21-4FC2-BC03-FD05FB0D3C9A}"/>
    <dgm:cxn modelId="{58E1DAF4-9B1C-42BC-9E54-92FA588C256F}" type="presOf" srcId="{ABED00E7-D7E4-41EF-883D-BB32CAB5D809}" destId="{D9CB428E-ED46-41FA-AB9C-81A2932A511B}" srcOrd="0" destOrd="0" presId="urn:microsoft.com/office/officeart/2005/8/layout/vList5"/>
    <dgm:cxn modelId="{BB084562-CB25-4F92-BCE6-3E15E6A1EF52}" type="presParOf" srcId="{4EDF3DC5-30E5-4F57-BF46-981278B2E578}" destId="{4BC04685-CEC1-4717-BAF0-E8382FB58C33}" srcOrd="0" destOrd="0" presId="urn:microsoft.com/office/officeart/2005/8/layout/vList5"/>
    <dgm:cxn modelId="{D4A6A7E6-F7E4-46CB-87E9-B93EB8919F33}" type="presParOf" srcId="{4BC04685-CEC1-4717-BAF0-E8382FB58C33}" destId="{172BA98C-D5B7-4279-A097-AA35EDD9583D}" srcOrd="0" destOrd="0" presId="urn:microsoft.com/office/officeart/2005/8/layout/vList5"/>
    <dgm:cxn modelId="{872475BD-C092-41A0-9DA4-07810B735473}" type="presParOf" srcId="{4EDF3DC5-30E5-4F57-BF46-981278B2E578}" destId="{39863A8D-2934-4628-8647-1C78C35CCE58}" srcOrd="1" destOrd="0" presId="urn:microsoft.com/office/officeart/2005/8/layout/vList5"/>
    <dgm:cxn modelId="{AE7BCCB3-F99A-4233-AB7C-4E3752C58D74}" type="presParOf" srcId="{4EDF3DC5-30E5-4F57-BF46-981278B2E578}" destId="{C8DAFD6E-AD42-49EC-85A9-7591B8918497}" srcOrd="2" destOrd="0" presId="urn:microsoft.com/office/officeart/2005/8/layout/vList5"/>
    <dgm:cxn modelId="{7A93D52A-D3EF-47F5-B689-4334B2077086}" type="presParOf" srcId="{C8DAFD6E-AD42-49EC-85A9-7591B8918497}" destId="{B3BD82AD-24F5-4258-8754-4D5707755E0C}" srcOrd="0" destOrd="0" presId="urn:microsoft.com/office/officeart/2005/8/layout/vList5"/>
    <dgm:cxn modelId="{05F2020A-3E85-4C21-9C1F-74D7DD3285E9}" type="presParOf" srcId="{C8DAFD6E-AD42-49EC-85A9-7591B8918497}" destId="{D9CB428E-ED46-41FA-AB9C-81A2932A511B}" srcOrd="1" destOrd="0" presId="urn:microsoft.com/office/officeart/2005/8/layout/vList5"/>
    <dgm:cxn modelId="{24BB8CE1-387D-4753-8C86-2468E59416F0}" type="presParOf" srcId="{4EDF3DC5-30E5-4F57-BF46-981278B2E578}" destId="{D4BB6479-29B0-4CC7-9242-E44EF78107F7}" srcOrd="3" destOrd="0" presId="urn:microsoft.com/office/officeart/2005/8/layout/vList5"/>
    <dgm:cxn modelId="{B9784DE1-2A47-4416-97FB-53EA77BBF812}" type="presParOf" srcId="{4EDF3DC5-30E5-4F57-BF46-981278B2E578}" destId="{C0133C1A-0065-41D3-87B3-E2BC9341D14E}" srcOrd="4" destOrd="0" presId="urn:microsoft.com/office/officeart/2005/8/layout/vList5"/>
    <dgm:cxn modelId="{2F381F68-B77C-4C2B-8EFB-CFAA6C5A1959}" type="presParOf" srcId="{C0133C1A-0065-41D3-87B3-E2BC9341D14E}" destId="{290BD49C-A919-4327-9847-6DFDBB7E721B}" srcOrd="0" destOrd="0" presId="urn:microsoft.com/office/officeart/2005/8/layout/vList5"/>
    <dgm:cxn modelId="{5F435C32-F9EF-4D89-B301-C31111921236}" type="presParOf" srcId="{C0133C1A-0065-41D3-87B3-E2BC9341D14E}" destId="{E40FCA2D-89C8-4E0C-8509-FE587E6C1E2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26D657-3A49-4FF2-A7F4-B05BB36829B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7D058-7D1E-446A-A870-762F06D21495}">
      <dgm:prSet custT="1"/>
      <dgm:spPr/>
      <dgm:t>
        <a:bodyPr/>
        <a:lstStyle/>
        <a:p>
          <a:r>
            <a:rPr lang="en-US" sz="2400" dirty="0"/>
            <a:t>80 </a:t>
          </a:r>
          <a:r>
            <a:rPr lang="ko-KR" altLang="en-US" sz="2400" dirty="0"/>
            <a:t>페이지</a:t>
          </a:r>
          <a:r>
            <a:rPr lang="en-US" sz="2400" dirty="0"/>
            <a:t>, 8</a:t>
          </a:r>
          <a:r>
            <a:rPr lang="ko-KR" sz="2400" dirty="0"/>
            <a:t>개 스레드</a:t>
          </a:r>
          <a:endParaRPr lang="en-US" sz="2400" dirty="0"/>
        </a:p>
      </dgm:t>
    </dgm:pt>
    <dgm:pt modelId="{6FC1988E-8682-4A21-9885-3ED8CF350C41}" type="parTrans" cxnId="{0E398981-5349-4BBC-A545-05CBB58B1487}">
      <dgm:prSet/>
      <dgm:spPr/>
      <dgm:t>
        <a:bodyPr/>
        <a:lstStyle/>
        <a:p>
          <a:endParaRPr lang="en-US"/>
        </a:p>
      </dgm:t>
    </dgm:pt>
    <dgm:pt modelId="{2A7D2AE5-40D4-4657-97E4-EA5BA82CA2B6}" type="sibTrans" cxnId="{0E398981-5349-4BBC-A545-05CBB58B1487}">
      <dgm:prSet/>
      <dgm:spPr/>
      <dgm:t>
        <a:bodyPr/>
        <a:lstStyle/>
        <a:p>
          <a:endParaRPr lang="en-US"/>
        </a:p>
      </dgm:t>
    </dgm:pt>
    <dgm:pt modelId="{D2FE5C4E-C910-4798-AC56-A97381B8A818}">
      <dgm:prSet custT="1"/>
      <dgm:spPr/>
      <dgm:t>
        <a:bodyPr/>
        <a:lstStyle/>
        <a:p>
          <a:pPr>
            <a:buNone/>
          </a:pPr>
          <a:r>
            <a:rPr lang="en-US" sz="1700" dirty="0"/>
            <a:t> </a:t>
          </a:r>
          <a:r>
            <a:rPr lang="en-US" sz="1800" dirty="0"/>
            <a:t>0~7</a:t>
          </a:r>
          <a:r>
            <a:rPr lang="ko-KR" sz="1800" dirty="0"/>
            <a:t>번 스레드는 </a:t>
          </a:r>
          <a:r>
            <a:rPr lang="en-US" sz="1800" b="1" dirty="0"/>
            <a:t>10 </a:t>
          </a:r>
          <a:r>
            <a:rPr lang="ko-KR" altLang="en-US" sz="1800" b="1" dirty="0"/>
            <a:t>페이지</a:t>
          </a:r>
          <a:endParaRPr lang="en-US" sz="1700" b="1" dirty="0"/>
        </a:p>
      </dgm:t>
    </dgm:pt>
    <dgm:pt modelId="{0C4732FE-C275-4913-9F07-B390482492DF}" type="parTrans" cxnId="{AA090DFF-A1F2-4B44-BECE-F4ECBA8A2940}">
      <dgm:prSet/>
      <dgm:spPr/>
      <dgm:t>
        <a:bodyPr/>
        <a:lstStyle/>
        <a:p>
          <a:endParaRPr lang="en-US"/>
        </a:p>
      </dgm:t>
    </dgm:pt>
    <dgm:pt modelId="{E37696FE-5E2F-4FD5-A38E-23FC5EB36AD2}" type="sibTrans" cxnId="{AA090DFF-A1F2-4B44-BECE-F4ECBA8A2940}">
      <dgm:prSet/>
      <dgm:spPr/>
      <dgm:t>
        <a:bodyPr/>
        <a:lstStyle/>
        <a:p>
          <a:endParaRPr lang="en-US"/>
        </a:p>
      </dgm:t>
    </dgm:pt>
    <dgm:pt modelId="{7274BB11-8831-4B54-8D4F-C6F055D96D48}">
      <dgm:prSet custT="1"/>
      <dgm:spPr/>
      <dgm:t>
        <a:bodyPr/>
        <a:lstStyle/>
        <a:p>
          <a:r>
            <a:rPr lang="en-US" sz="2400" dirty="0"/>
            <a:t>82 </a:t>
          </a:r>
          <a:r>
            <a:rPr lang="ko-KR" altLang="en-US" sz="2400" dirty="0"/>
            <a:t>페이지</a:t>
          </a:r>
          <a:r>
            <a:rPr lang="en-US" sz="2400" dirty="0"/>
            <a:t>, 8</a:t>
          </a:r>
          <a:r>
            <a:rPr lang="ko-KR" sz="2400" dirty="0"/>
            <a:t>개 스레드</a:t>
          </a:r>
          <a:endParaRPr lang="en-US" sz="2400" dirty="0"/>
        </a:p>
      </dgm:t>
    </dgm:pt>
    <dgm:pt modelId="{F27F0544-03BB-487C-8095-CE2CF04CEF8C}" type="parTrans" cxnId="{92EDD186-5760-4CB1-9843-24B4539903D1}">
      <dgm:prSet/>
      <dgm:spPr/>
      <dgm:t>
        <a:bodyPr/>
        <a:lstStyle/>
        <a:p>
          <a:endParaRPr lang="en-US"/>
        </a:p>
      </dgm:t>
    </dgm:pt>
    <dgm:pt modelId="{185427D3-01FB-4386-9F76-F208E8BDFF0E}" type="sibTrans" cxnId="{92EDD186-5760-4CB1-9843-24B4539903D1}">
      <dgm:prSet/>
      <dgm:spPr/>
      <dgm:t>
        <a:bodyPr/>
        <a:lstStyle/>
        <a:p>
          <a:endParaRPr lang="en-US"/>
        </a:p>
      </dgm:t>
    </dgm:pt>
    <dgm:pt modelId="{229542FE-080C-4BF5-8D9F-EC413B7D3F1F}">
      <dgm:prSet custT="1"/>
      <dgm:spPr/>
      <dgm:t>
        <a:bodyPr/>
        <a:lstStyle/>
        <a:p>
          <a:pPr>
            <a:buNone/>
          </a:pPr>
          <a:r>
            <a:rPr lang="en-US" sz="1800" dirty="0"/>
            <a:t> 0, 1</a:t>
          </a:r>
          <a:r>
            <a:rPr lang="ko-KR" sz="1800" dirty="0"/>
            <a:t>번 스레드는 </a:t>
          </a:r>
          <a:r>
            <a:rPr lang="en-US" sz="1800" b="1" dirty="0"/>
            <a:t>11 </a:t>
          </a:r>
          <a:r>
            <a:rPr lang="ko-KR" altLang="en-US" sz="1800" b="1" dirty="0"/>
            <a:t>페이지</a:t>
          </a:r>
          <a:r>
            <a:rPr lang="en-US" sz="1800" dirty="0"/>
            <a:t>, 2~7</a:t>
          </a:r>
          <a:r>
            <a:rPr lang="ko-KR" sz="1800" dirty="0"/>
            <a:t>번 스레드는 </a:t>
          </a:r>
          <a:r>
            <a:rPr lang="en-US" sz="1800" b="1" dirty="0"/>
            <a:t>10 </a:t>
          </a:r>
          <a:r>
            <a:rPr lang="ko-KR" altLang="en-US" sz="1800" b="1" dirty="0"/>
            <a:t>페이지</a:t>
          </a:r>
          <a:endParaRPr lang="en-US" sz="1800" b="1" dirty="0"/>
        </a:p>
      </dgm:t>
    </dgm:pt>
    <dgm:pt modelId="{2AE3F97A-450B-4D82-9552-50C8A0281AD6}" type="parTrans" cxnId="{01B85F7F-392F-4EBE-B7F0-B30F0FD05F1A}">
      <dgm:prSet/>
      <dgm:spPr/>
      <dgm:t>
        <a:bodyPr/>
        <a:lstStyle/>
        <a:p>
          <a:endParaRPr lang="en-US"/>
        </a:p>
      </dgm:t>
    </dgm:pt>
    <dgm:pt modelId="{279B05D9-ADB7-453B-AD16-E22038B51FA9}" type="sibTrans" cxnId="{01B85F7F-392F-4EBE-B7F0-B30F0FD05F1A}">
      <dgm:prSet/>
      <dgm:spPr/>
      <dgm:t>
        <a:bodyPr/>
        <a:lstStyle/>
        <a:p>
          <a:endParaRPr lang="en-US"/>
        </a:p>
      </dgm:t>
    </dgm:pt>
    <dgm:pt modelId="{078939F7-4610-487A-A424-8EF96BF57EA0}">
      <dgm:prSet custT="1"/>
      <dgm:spPr/>
      <dgm:t>
        <a:bodyPr/>
        <a:lstStyle/>
        <a:p>
          <a:pPr>
            <a:buNone/>
          </a:pPr>
          <a:r>
            <a:rPr lang="ko-KR" sz="1800" dirty="0"/>
            <a:t>→ 번호가 작은 스레드부터 </a:t>
          </a:r>
          <a:r>
            <a:rPr lang="en-US" sz="1800" b="1" dirty="0"/>
            <a:t>1 </a:t>
          </a:r>
          <a:r>
            <a:rPr lang="ko-KR" altLang="en-US" sz="1800" b="1" dirty="0"/>
            <a:t>페이지</a:t>
          </a:r>
          <a:r>
            <a:rPr lang="ko-KR" sz="1800" b="1" dirty="0"/>
            <a:t> </a:t>
          </a:r>
          <a:r>
            <a:rPr lang="ko-KR" altLang="en-US" sz="1800" dirty="0"/>
            <a:t>추가 </a:t>
          </a:r>
          <a:r>
            <a:rPr lang="ko-KR" sz="1800" dirty="0"/>
            <a:t>담당</a:t>
          </a:r>
          <a:endParaRPr lang="en-US" sz="1800" dirty="0"/>
        </a:p>
      </dgm:t>
    </dgm:pt>
    <dgm:pt modelId="{FE1C0606-FF2F-4A16-82D8-C9309431CC95}" type="parTrans" cxnId="{F153A613-AFBF-47A9-8A1E-436E8872F414}">
      <dgm:prSet/>
      <dgm:spPr/>
      <dgm:t>
        <a:bodyPr/>
        <a:lstStyle/>
        <a:p>
          <a:endParaRPr lang="en-US"/>
        </a:p>
      </dgm:t>
    </dgm:pt>
    <dgm:pt modelId="{CC114566-B604-415B-8364-2A9D00546022}" type="sibTrans" cxnId="{F153A613-AFBF-47A9-8A1E-436E8872F414}">
      <dgm:prSet/>
      <dgm:spPr/>
      <dgm:t>
        <a:bodyPr/>
        <a:lstStyle/>
        <a:p>
          <a:endParaRPr lang="en-US"/>
        </a:p>
      </dgm:t>
    </dgm:pt>
    <dgm:pt modelId="{22BC019F-9CBD-498E-AB14-693D6DF63C23}">
      <dgm:prSet custT="1"/>
      <dgm:spPr/>
      <dgm:t>
        <a:bodyPr/>
        <a:lstStyle/>
        <a:p>
          <a:r>
            <a:rPr lang="en-US" sz="2400" dirty="0"/>
            <a:t>7 </a:t>
          </a:r>
          <a:r>
            <a:rPr lang="ko-KR" altLang="en-US" sz="2400" dirty="0"/>
            <a:t>페이지</a:t>
          </a:r>
          <a:r>
            <a:rPr lang="en-US" sz="2400" dirty="0"/>
            <a:t>, 8</a:t>
          </a:r>
          <a:r>
            <a:rPr lang="ko-KR" sz="2400" dirty="0"/>
            <a:t>개 스레드</a:t>
          </a:r>
          <a:endParaRPr lang="en-US" sz="2400" dirty="0"/>
        </a:p>
      </dgm:t>
    </dgm:pt>
    <dgm:pt modelId="{D062739A-22C8-4F75-A8C3-8B6E5839CE46}" type="parTrans" cxnId="{5027FA5C-BAA9-47DA-9C56-53636BEABA63}">
      <dgm:prSet/>
      <dgm:spPr/>
      <dgm:t>
        <a:bodyPr/>
        <a:lstStyle/>
        <a:p>
          <a:endParaRPr lang="en-US"/>
        </a:p>
      </dgm:t>
    </dgm:pt>
    <dgm:pt modelId="{FDFCA15A-F6E1-409E-8C64-59048AA9D064}" type="sibTrans" cxnId="{5027FA5C-BAA9-47DA-9C56-53636BEABA63}">
      <dgm:prSet/>
      <dgm:spPr/>
      <dgm:t>
        <a:bodyPr/>
        <a:lstStyle/>
        <a:p>
          <a:endParaRPr lang="en-US"/>
        </a:p>
      </dgm:t>
    </dgm:pt>
    <dgm:pt modelId="{A0809D81-411D-4BE0-A90F-62E25E4663B3}">
      <dgm:prSet custT="1"/>
      <dgm:spPr/>
      <dgm:t>
        <a:bodyPr/>
        <a:lstStyle/>
        <a:p>
          <a:pPr>
            <a:buNone/>
          </a:pPr>
          <a:r>
            <a:rPr lang="en-US" altLang="ko-KR" sz="1800" dirty="0"/>
            <a:t> </a:t>
          </a:r>
          <a:r>
            <a:rPr lang="ko-KR" sz="1800" dirty="0"/>
            <a:t>단일 스레드 이용</a:t>
          </a:r>
          <a:r>
            <a:rPr lang="en-US" sz="1800" dirty="0"/>
            <a:t>, </a:t>
          </a:r>
          <a:r>
            <a:rPr lang="ko-KR" sz="1800" dirty="0"/>
            <a:t>즉 </a:t>
          </a:r>
          <a:r>
            <a:rPr lang="en-US" sz="1800" dirty="0"/>
            <a:t>1</a:t>
          </a:r>
          <a:r>
            <a:rPr lang="ko-KR" sz="1800" dirty="0"/>
            <a:t>개의 스레드가 </a:t>
          </a:r>
          <a:r>
            <a:rPr lang="en-US" sz="1800" b="1" dirty="0"/>
            <a:t>7 </a:t>
          </a:r>
          <a:r>
            <a:rPr lang="ko-KR" altLang="en-US" sz="1800" b="1" dirty="0"/>
            <a:t>페이지</a:t>
          </a:r>
          <a:endParaRPr lang="en-US" sz="1800" b="1" dirty="0"/>
        </a:p>
      </dgm:t>
    </dgm:pt>
    <dgm:pt modelId="{D480063C-F8E5-40D4-BF7B-268EB6A98F26}" type="parTrans" cxnId="{1607AD49-76FC-4D84-8541-E9D3EF3E7FF4}">
      <dgm:prSet/>
      <dgm:spPr/>
      <dgm:t>
        <a:bodyPr/>
        <a:lstStyle/>
        <a:p>
          <a:endParaRPr lang="en-US"/>
        </a:p>
      </dgm:t>
    </dgm:pt>
    <dgm:pt modelId="{15228E65-C270-42DF-B337-CACF69874090}" type="sibTrans" cxnId="{1607AD49-76FC-4D84-8541-E9D3EF3E7FF4}">
      <dgm:prSet/>
      <dgm:spPr/>
      <dgm:t>
        <a:bodyPr/>
        <a:lstStyle/>
        <a:p>
          <a:endParaRPr lang="en-US"/>
        </a:p>
      </dgm:t>
    </dgm:pt>
    <dgm:pt modelId="{2D20A92D-697C-43D2-A265-8C96F770FC21}" type="pres">
      <dgm:prSet presAssocID="{4D26D657-3A49-4FF2-A7F4-B05BB36829BA}" presName="Name0" presStyleCnt="0">
        <dgm:presLayoutVars>
          <dgm:dir/>
          <dgm:animLvl val="lvl"/>
          <dgm:resizeHandles val="exact"/>
        </dgm:presLayoutVars>
      </dgm:prSet>
      <dgm:spPr/>
    </dgm:pt>
    <dgm:pt modelId="{7D919613-0CC4-46B3-B4F6-A7E4827FCEC1}" type="pres">
      <dgm:prSet presAssocID="{3D97D058-7D1E-446A-A870-762F06D21495}" presName="linNode" presStyleCnt="0"/>
      <dgm:spPr/>
    </dgm:pt>
    <dgm:pt modelId="{C5875A18-95F4-4CA6-94A6-93896A688F19}" type="pres">
      <dgm:prSet presAssocID="{3D97D058-7D1E-446A-A870-762F06D2149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68C6DB4-9E9C-4AC5-9E90-DB026AD0C336}" type="pres">
      <dgm:prSet presAssocID="{3D97D058-7D1E-446A-A870-762F06D21495}" presName="descendantText" presStyleLbl="alignAccFollowNode1" presStyleIdx="0" presStyleCnt="3">
        <dgm:presLayoutVars>
          <dgm:bulletEnabled val="1"/>
        </dgm:presLayoutVars>
      </dgm:prSet>
      <dgm:spPr/>
    </dgm:pt>
    <dgm:pt modelId="{5790A640-329E-4FFE-A524-5C5724929759}" type="pres">
      <dgm:prSet presAssocID="{2A7D2AE5-40D4-4657-97E4-EA5BA82CA2B6}" presName="sp" presStyleCnt="0"/>
      <dgm:spPr/>
    </dgm:pt>
    <dgm:pt modelId="{90BF4966-11D5-457E-9B3F-E7E7A5665841}" type="pres">
      <dgm:prSet presAssocID="{7274BB11-8831-4B54-8D4F-C6F055D96D48}" presName="linNode" presStyleCnt="0"/>
      <dgm:spPr/>
    </dgm:pt>
    <dgm:pt modelId="{017438A7-E4CB-4F95-A845-8E60ADBD795F}" type="pres">
      <dgm:prSet presAssocID="{7274BB11-8831-4B54-8D4F-C6F055D96D4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711D71-8714-43A3-8734-BA44EF74C830}" type="pres">
      <dgm:prSet presAssocID="{7274BB11-8831-4B54-8D4F-C6F055D96D48}" presName="descendantText" presStyleLbl="alignAccFollowNode1" presStyleIdx="1" presStyleCnt="3">
        <dgm:presLayoutVars>
          <dgm:bulletEnabled val="1"/>
        </dgm:presLayoutVars>
      </dgm:prSet>
      <dgm:spPr/>
    </dgm:pt>
    <dgm:pt modelId="{85C50390-FBE2-4046-9ADF-BEC4F500FCAA}" type="pres">
      <dgm:prSet presAssocID="{185427D3-01FB-4386-9F76-F208E8BDFF0E}" presName="sp" presStyleCnt="0"/>
      <dgm:spPr/>
    </dgm:pt>
    <dgm:pt modelId="{EACE5767-4A43-4B21-A23F-686EBC996DF9}" type="pres">
      <dgm:prSet presAssocID="{22BC019F-9CBD-498E-AB14-693D6DF63C23}" presName="linNode" presStyleCnt="0"/>
      <dgm:spPr/>
    </dgm:pt>
    <dgm:pt modelId="{0674C4F8-A425-41F8-B71D-BD2E3D3FC7C0}" type="pres">
      <dgm:prSet presAssocID="{22BC019F-9CBD-498E-AB14-693D6DF63C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933CC9E-DFCE-45AD-BA3A-3EAA3BEA0656}" type="pres">
      <dgm:prSet presAssocID="{22BC019F-9CBD-498E-AB14-693D6DF63C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153A613-AFBF-47A9-8A1E-436E8872F414}" srcId="{229542FE-080C-4BF5-8D9F-EC413B7D3F1F}" destId="{078939F7-4610-487A-A424-8EF96BF57EA0}" srcOrd="0" destOrd="0" parTransId="{FE1C0606-FF2F-4A16-82D8-C9309431CC95}" sibTransId="{CC114566-B604-415B-8364-2A9D00546022}"/>
    <dgm:cxn modelId="{BAAD823E-1F0A-4074-ADD5-89684A509E6A}" type="presOf" srcId="{A0809D81-411D-4BE0-A90F-62E25E4663B3}" destId="{1933CC9E-DFCE-45AD-BA3A-3EAA3BEA0656}" srcOrd="0" destOrd="0" presId="urn:microsoft.com/office/officeart/2005/8/layout/vList5"/>
    <dgm:cxn modelId="{5027FA5C-BAA9-47DA-9C56-53636BEABA63}" srcId="{4D26D657-3A49-4FF2-A7F4-B05BB36829BA}" destId="{22BC019F-9CBD-498E-AB14-693D6DF63C23}" srcOrd="2" destOrd="0" parTransId="{D062739A-22C8-4F75-A8C3-8B6E5839CE46}" sibTransId="{FDFCA15A-F6E1-409E-8C64-59048AA9D064}"/>
    <dgm:cxn modelId="{42288944-AC6A-4C2A-87C7-D24C1EFE8389}" type="presOf" srcId="{22BC019F-9CBD-498E-AB14-693D6DF63C23}" destId="{0674C4F8-A425-41F8-B71D-BD2E3D3FC7C0}" srcOrd="0" destOrd="0" presId="urn:microsoft.com/office/officeart/2005/8/layout/vList5"/>
    <dgm:cxn modelId="{1607AD49-76FC-4D84-8541-E9D3EF3E7FF4}" srcId="{22BC019F-9CBD-498E-AB14-693D6DF63C23}" destId="{A0809D81-411D-4BE0-A90F-62E25E4663B3}" srcOrd="0" destOrd="0" parTransId="{D480063C-F8E5-40D4-BF7B-268EB6A98F26}" sibTransId="{15228E65-C270-42DF-B337-CACF69874090}"/>
    <dgm:cxn modelId="{FD6DFF4C-E631-49B4-B52B-3A410370A895}" type="presOf" srcId="{3D97D058-7D1E-446A-A870-762F06D21495}" destId="{C5875A18-95F4-4CA6-94A6-93896A688F19}" srcOrd="0" destOrd="0" presId="urn:microsoft.com/office/officeart/2005/8/layout/vList5"/>
    <dgm:cxn modelId="{E6825450-0898-41C3-BB37-0A7F233956F0}" type="presOf" srcId="{4D26D657-3A49-4FF2-A7F4-B05BB36829BA}" destId="{2D20A92D-697C-43D2-A265-8C96F770FC21}" srcOrd="0" destOrd="0" presId="urn:microsoft.com/office/officeart/2005/8/layout/vList5"/>
    <dgm:cxn modelId="{3E900659-2441-4B51-B4CE-3F28642B8BD2}" type="presOf" srcId="{078939F7-4610-487A-A424-8EF96BF57EA0}" destId="{63711D71-8714-43A3-8734-BA44EF74C830}" srcOrd="0" destOrd="1" presId="urn:microsoft.com/office/officeart/2005/8/layout/vList5"/>
    <dgm:cxn modelId="{01B85F7F-392F-4EBE-B7F0-B30F0FD05F1A}" srcId="{7274BB11-8831-4B54-8D4F-C6F055D96D48}" destId="{229542FE-080C-4BF5-8D9F-EC413B7D3F1F}" srcOrd="0" destOrd="0" parTransId="{2AE3F97A-450B-4D82-9552-50C8A0281AD6}" sibTransId="{279B05D9-ADB7-453B-AD16-E22038B51FA9}"/>
    <dgm:cxn modelId="{0E398981-5349-4BBC-A545-05CBB58B1487}" srcId="{4D26D657-3A49-4FF2-A7F4-B05BB36829BA}" destId="{3D97D058-7D1E-446A-A870-762F06D21495}" srcOrd="0" destOrd="0" parTransId="{6FC1988E-8682-4A21-9885-3ED8CF350C41}" sibTransId="{2A7D2AE5-40D4-4657-97E4-EA5BA82CA2B6}"/>
    <dgm:cxn modelId="{92EDD186-5760-4CB1-9843-24B4539903D1}" srcId="{4D26D657-3A49-4FF2-A7F4-B05BB36829BA}" destId="{7274BB11-8831-4B54-8D4F-C6F055D96D48}" srcOrd="1" destOrd="0" parTransId="{F27F0544-03BB-487C-8095-CE2CF04CEF8C}" sibTransId="{185427D3-01FB-4386-9F76-F208E8BDFF0E}"/>
    <dgm:cxn modelId="{12003BC8-6D37-4D32-A646-EE49B443D5D8}" type="presOf" srcId="{D2FE5C4E-C910-4798-AC56-A97381B8A818}" destId="{068C6DB4-9E9C-4AC5-9E90-DB026AD0C336}" srcOrd="0" destOrd="0" presId="urn:microsoft.com/office/officeart/2005/8/layout/vList5"/>
    <dgm:cxn modelId="{6D1160D8-D29E-47A4-B39D-CAB28A3B6FBA}" type="presOf" srcId="{7274BB11-8831-4B54-8D4F-C6F055D96D48}" destId="{017438A7-E4CB-4F95-A845-8E60ADBD795F}" srcOrd="0" destOrd="0" presId="urn:microsoft.com/office/officeart/2005/8/layout/vList5"/>
    <dgm:cxn modelId="{239549DB-E009-46B8-9683-03BC6C7CAC3E}" type="presOf" srcId="{229542FE-080C-4BF5-8D9F-EC413B7D3F1F}" destId="{63711D71-8714-43A3-8734-BA44EF74C830}" srcOrd="0" destOrd="0" presId="urn:microsoft.com/office/officeart/2005/8/layout/vList5"/>
    <dgm:cxn modelId="{AA090DFF-A1F2-4B44-BECE-F4ECBA8A2940}" srcId="{3D97D058-7D1E-446A-A870-762F06D21495}" destId="{D2FE5C4E-C910-4798-AC56-A97381B8A818}" srcOrd="0" destOrd="0" parTransId="{0C4732FE-C275-4913-9F07-B390482492DF}" sibTransId="{E37696FE-5E2F-4FD5-A38E-23FC5EB36AD2}"/>
    <dgm:cxn modelId="{4E539C48-1FB4-4D42-B7CA-41C413B6A0D3}" type="presParOf" srcId="{2D20A92D-697C-43D2-A265-8C96F770FC21}" destId="{7D919613-0CC4-46B3-B4F6-A7E4827FCEC1}" srcOrd="0" destOrd="0" presId="urn:microsoft.com/office/officeart/2005/8/layout/vList5"/>
    <dgm:cxn modelId="{A6D57A1A-5A81-42FF-9B55-98EC572866A9}" type="presParOf" srcId="{7D919613-0CC4-46B3-B4F6-A7E4827FCEC1}" destId="{C5875A18-95F4-4CA6-94A6-93896A688F19}" srcOrd="0" destOrd="0" presId="urn:microsoft.com/office/officeart/2005/8/layout/vList5"/>
    <dgm:cxn modelId="{D7426FDF-69E0-47D7-97E9-F0530151420E}" type="presParOf" srcId="{7D919613-0CC4-46B3-B4F6-A7E4827FCEC1}" destId="{068C6DB4-9E9C-4AC5-9E90-DB026AD0C336}" srcOrd="1" destOrd="0" presId="urn:microsoft.com/office/officeart/2005/8/layout/vList5"/>
    <dgm:cxn modelId="{359366EF-3E56-40BB-B19C-025B1311D662}" type="presParOf" srcId="{2D20A92D-697C-43D2-A265-8C96F770FC21}" destId="{5790A640-329E-4FFE-A524-5C5724929759}" srcOrd="1" destOrd="0" presId="urn:microsoft.com/office/officeart/2005/8/layout/vList5"/>
    <dgm:cxn modelId="{75F287AB-85AA-4484-A94B-9F97397EAFB2}" type="presParOf" srcId="{2D20A92D-697C-43D2-A265-8C96F770FC21}" destId="{90BF4966-11D5-457E-9B3F-E7E7A5665841}" srcOrd="2" destOrd="0" presId="urn:microsoft.com/office/officeart/2005/8/layout/vList5"/>
    <dgm:cxn modelId="{6B338409-6DA1-44E8-BC1E-366D56F25B1C}" type="presParOf" srcId="{90BF4966-11D5-457E-9B3F-E7E7A5665841}" destId="{017438A7-E4CB-4F95-A845-8E60ADBD795F}" srcOrd="0" destOrd="0" presId="urn:microsoft.com/office/officeart/2005/8/layout/vList5"/>
    <dgm:cxn modelId="{F822FE4B-FF73-4986-957F-1637A5235823}" type="presParOf" srcId="{90BF4966-11D5-457E-9B3F-E7E7A5665841}" destId="{63711D71-8714-43A3-8734-BA44EF74C830}" srcOrd="1" destOrd="0" presId="urn:microsoft.com/office/officeart/2005/8/layout/vList5"/>
    <dgm:cxn modelId="{C026FEB4-2508-4400-B40D-162C324B7D29}" type="presParOf" srcId="{2D20A92D-697C-43D2-A265-8C96F770FC21}" destId="{85C50390-FBE2-4046-9ADF-BEC4F500FCAA}" srcOrd="3" destOrd="0" presId="urn:microsoft.com/office/officeart/2005/8/layout/vList5"/>
    <dgm:cxn modelId="{16B9F78A-333B-4764-BBFB-69B0FE477BCF}" type="presParOf" srcId="{2D20A92D-697C-43D2-A265-8C96F770FC21}" destId="{EACE5767-4A43-4B21-A23F-686EBC996DF9}" srcOrd="4" destOrd="0" presId="urn:microsoft.com/office/officeart/2005/8/layout/vList5"/>
    <dgm:cxn modelId="{A7DF15C8-D34D-4395-9FE9-6FEB8F8FB583}" type="presParOf" srcId="{EACE5767-4A43-4B21-A23F-686EBC996DF9}" destId="{0674C4F8-A425-41F8-B71D-BD2E3D3FC7C0}" srcOrd="0" destOrd="0" presId="urn:microsoft.com/office/officeart/2005/8/layout/vList5"/>
    <dgm:cxn modelId="{608D867A-CD5D-4E06-B58A-0E455529AAF6}" type="presParOf" srcId="{EACE5767-4A43-4B21-A23F-686EBC996DF9}" destId="{1933CC9E-DFCE-45AD-BA3A-3EAA3BEA065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26D657-3A49-4FF2-A7F4-B05BB36829B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7D058-7D1E-446A-A870-762F06D21495}">
      <dgm:prSet custT="1"/>
      <dgm:spPr/>
      <dgm:t>
        <a:bodyPr/>
        <a:lstStyle/>
        <a:p>
          <a:r>
            <a:rPr lang="ko-KR" altLang="en-US" sz="2400" dirty="0"/>
            <a:t>예시</a:t>
          </a:r>
          <a:endParaRPr lang="en-US" sz="2400" dirty="0"/>
        </a:p>
      </dgm:t>
    </dgm:pt>
    <dgm:pt modelId="{6FC1988E-8682-4A21-9885-3ED8CF350C41}" type="parTrans" cxnId="{0E398981-5349-4BBC-A545-05CBB58B1487}">
      <dgm:prSet/>
      <dgm:spPr/>
      <dgm:t>
        <a:bodyPr/>
        <a:lstStyle/>
        <a:p>
          <a:endParaRPr lang="en-US"/>
        </a:p>
      </dgm:t>
    </dgm:pt>
    <dgm:pt modelId="{2A7D2AE5-40D4-4657-97E4-EA5BA82CA2B6}" type="sibTrans" cxnId="{0E398981-5349-4BBC-A545-05CBB58B1487}">
      <dgm:prSet/>
      <dgm:spPr/>
      <dgm:t>
        <a:bodyPr/>
        <a:lstStyle/>
        <a:p>
          <a:endParaRPr lang="en-US"/>
        </a:p>
      </dgm:t>
    </dgm:pt>
    <dgm:pt modelId="{D2FE5C4E-C910-4798-AC56-A97381B8A818}">
      <dgm:prSet custT="1"/>
      <dgm:spPr/>
      <dgm:t>
        <a:bodyPr/>
        <a:lstStyle/>
        <a:p>
          <a:pPr>
            <a:buNone/>
          </a:pPr>
          <a:r>
            <a:rPr lang="en-US" altLang="ko-KR" sz="1700" dirty="0"/>
            <a:t>(0~7).xlsx </a:t>
          </a:r>
          <a:r>
            <a:rPr lang="ko-KR" altLang="en-US" sz="1700" dirty="0"/>
            <a:t>⇒</a:t>
          </a:r>
          <a:r>
            <a:rPr lang="en-US" altLang="ko-KR" sz="1700" dirty="0"/>
            <a:t> </a:t>
          </a:r>
          <a:r>
            <a:rPr lang="ko-KR" altLang="en-US" sz="1700" dirty="0"/>
            <a:t>각각의 스레드가 크롤링한 데이터</a:t>
          </a:r>
          <a:endParaRPr lang="en-US" sz="1700" b="1" dirty="0"/>
        </a:p>
      </dgm:t>
    </dgm:pt>
    <dgm:pt modelId="{0C4732FE-C275-4913-9F07-B390482492DF}" type="parTrans" cxnId="{AA090DFF-A1F2-4B44-BECE-F4ECBA8A2940}">
      <dgm:prSet/>
      <dgm:spPr/>
      <dgm:t>
        <a:bodyPr/>
        <a:lstStyle/>
        <a:p>
          <a:endParaRPr lang="en-US"/>
        </a:p>
      </dgm:t>
    </dgm:pt>
    <dgm:pt modelId="{E37696FE-5E2F-4FD5-A38E-23FC5EB36AD2}" type="sibTrans" cxnId="{AA090DFF-A1F2-4B44-BECE-F4ECBA8A2940}">
      <dgm:prSet/>
      <dgm:spPr/>
      <dgm:t>
        <a:bodyPr/>
        <a:lstStyle/>
        <a:p>
          <a:endParaRPr lang="en-US"/>
        </a:p>
      </dgm:t>
    </dgm:pt>
    <dgm:pt modelId="{7274BB11-8831-4B54-8D4F-C6F055D96D48}">
      <dgm:prSet custT="1"/>
      <dgm:spPr/>
      <dgm:t>
        <a:bodyPr/>
        <a:lstStyle/>
        <a:p>
          <a:r>
            <a:rPr lang="ko-KR" altLang="en-US" sz="2400" dirty="0"/>
            <a:t>문제점</a:t>
          </a:r>
          <a:endParaRPr lang="en-US" sz="2400" dirty="0"/>
        </a:p>
      </dgm:t>
    </dgm:pt>
    <dgm:pt modelId="{F27F0544-03BB-487C-8095-CE2CF04CEF8C}" type="parTrans" cxnId="{92EDD186-5760-4CB1-9843-24B4539903D1}">
      <dgm:prSet/>
      <dgm:spPr/>
      <dgm:t>
        <a:bodyPr/>
        <a:lstStyle/>
        <a:p>
          <a:endParaRPr lang="en-US"/>
        </a:p>
      </dgm:t>
    </dgm:pt>
    <dgm:pt modelId="{185427D3-01FB-4386-9F76-F208E8BDFF0E}" type="sibTrans" cxnId="{92EDD186-5760-4CB1-9843-24B4539903D1}">
      <dgm:prSet/>
      <dgm:spPr/>
      <dgm:t>
        <a:bodyPr/>
        <a:lstStyle/>
        <a:p>
          <a:endParaRPr lang="en-US"/>
        </a:p>
      </dgm:t>
    </dgm:pt>
    <dgm:pt modelId="{229542FE-080C-4BF5-8D9F-EC413B7D3F1F}">
      <dgm:prSet custT="1"/>
      <dgm:spPr/>
      <dgm:t>
        <a:bodyPr/>
        <a:lstStyle/>
        <a:p>
          <a:pPr>
            <a:buNone/>
          </a:pPr>
          <a:r>
            <a:rPr lang="en-US" sz="1800" dirty="0"/>
            <a:t> </a:t>
          </a:r>
          <a:r>
            <a:rPr lang="ko-KR" altLang="en-US" sz="1800" dirty="0"/>
            <a:t>사용자가 </a:t>
          </a:r>
          <a:r>
            <a:rPr lang="en-US" altLang="ko-KR" sz="1800" dirty="0"/>
            <a:t>8</a:t>
          </a:r>
          <a:r>
            <a:rPr lang="ko-KR" altLang="en-US" sz="1800" dirty="0"/>
            <a:t>개의 파일을 열어야 하는 번거로움 발생</a:t>
          </a:r>
          <a:endParaRPr lang="en-US" sz="1800" b="1" dirty="0"/>
        </a:p>
      </dgm:t>
    </dgm:pt>
    <dgm:pt modelId="{2AE3F97A-450B-4D82-9552-50C8A0281AD6}" type="parTrans" cxnId="{01B85F7F-392F-4EBE-B7F0-B30F0FD05F1A}">
      <dgm:prSet/>
      <dgm:spPr/>
      <dgm:t>
        <a:bodyPr/>
        <a:lstStyle/>
        <a:p>
          <a:endParaRPr lang="en-US"/>
        </a:p>
      </dgm:t>
    </dgm:pt>
    <dgm:pt modelId="{279B05D9-ADB7-453B-AD16-E22038B51FA9}" type="sibTrans" cxnId="{01B85F7F-392F-4EBE-B7F0-B30F0FD05F1A}">
      <dgm:prSet/>
      <dgm:spPr/>
      <dgm:t>
        <a:bodyPr/>
        <a:lstStyle/>
        <a:p>
          <a:endParaRPr lang="en-US"/>
        </a:p>
      </dgm:t>
    </dgm:pt>
    <dgm:pt modelId="{22BC019F-9CBD-498E-AB14-693D6DF63C23}">
      <dgm:prSet custT="1"/>
      <dgm:spPr/>
      <dgm:t>
        <a:bodyPr/>
        <a:lstStyle/>
        <a:p>
          <a:r>
            <a:rPr lang="ko-KR" altLang="en-US" sz="2400" dirty="0"/>
            <a:t>해결 방법</a:t>
          </a:r>
          <a:endParaRPr lang="en-US" sz="2400" dirty="0"/>
        </a:p>
      </dgm:t>
    </dgm:pt>
    <dgm:pt modelId="{D062739A-22C8-4F75-A8C3-8B6E5839CE46}" type="parTrans" cxnId="{5027FA5C-BAA9-47DA-9C56-53636BEABA63}">
      <dgm:prSet/>
      <dgm:spPr/>
      <dgm:t>
        <a:bodyPr/>
        <a:lstStyle/>
        <a:p>
          <a:endParaRPr lang="en-US"/>
        </a:p>
      </dgm:t>
    </dgm:pt>
    <dgm:pt modelId="{FDFCA15A-F6E1-409E-8C64-59048AA9D064}" type="sibTrans" cxnId="{5027FA5C-BAA9-47DA-9C56-53636BEABA63}">
      <dgm:prSet/>
      <dgm:spPr/>
      <dgm:t>
        <a:bodyPr/>
        <a:lstStyle/>
        <a:p>
          <a:endParaRPr lang="en-US"/>
        </a:p>
      </dgm:t>
    </dgm:pt>
    <dgm:pt modelId="{A0809D81-411D-4BE0-A90F-62E25E4663B3}">
      <dgm:prSet custT="1"/>
      <dgm:spPr/>
      <dgm:t>
        <a:bodyPr/>
        <a:lstStyle/>
        <a:p>
          <a:pPr>
            <a:buNone/>
          </a:pPr>
          <a:r>
            <a:rPr lang="ko-KR" altLang="en-US" sz="1800" dirty="0"/>
            <a:t>생성된 </a:t>
          </a:r>
          <a:r>
            <a:rPr lang="en-US" altLang="ko-KR" sz="1800" dirty="0"/>
            <a:t>8</a:t>
          </a:r>
          <a:r>
            <a:rPr lang="ko-KR" altLang="en-US" sz="1800" dirty="0"/>
            <a:t>개의 엑셀 파일을</a:t>
          </a:r>
          <a:r>
            <a:rPr lang="en-US" altLang="ko-KR" sz="1800" dirty="0"/>
            <a:t>, </a:t>
          </a:r>
          <a:r>
            <a:rPr lang="ko-KR" altLang="en-US" sz="1800" dirty="0"/>
            <a:t>하나의 </a:t>
          </a:r>
          <a:r>
            <a:rPr lang="ko-KR" altLang="en-US" sz="1800" b="1" dirty="0"/>
            <a:t>단일 파일로 병합</a:t>
          </a:r>
          <a:endParaRPr lang="en-US" sz="1800" b="1" dirty="0"/>
        </a:p>
      </dgm:t>
    </dgm:pt>
    <dgm:pt modelId="{D480063C-F8E5-40D4-BF7B-268EB6A98F26}" type="parTrans" cxnId="{1607AD49-76FC-4D84-8541-E9D3EF3E7FF4}">
      <dgm:prSet/>
      <dgm:spPr/>
      <dgm:t>
        <a:bodyPr/>
        <a:lstStyle/>
        <a:p>
          <a:endParaRPr lang="en-US"/>
        </a:p>
      </dgm:t>
    </dgm:pt>
    <dgm:pt modelId="{15228E65-C270-42DF-B337-CACF69874090}" type="sibTrans" cxnId="{1607AD49-76FC-4D84-8541-E9D3EF3E7FF4}">
      <dgm:prSet/>
      <dgm:spPr/>
      <dgm:t>
        <a:bodyPr/>
        <a:lstStyle/>
        <a:p>
          <a:endParaRPr lang="en-US"/>
        </a:p>
      </dgm:t>
    </dgm:pt>
    <dgm:pt modelId="{2D20A92D-697C-43D2-A265-8C96F770FC21}" type="pres">
      <dgm:prSet presAssocID="{4D26D657-3A49-4FF2-A7F4-B05BB36829BA}" presName="Name0" presStyleCnt="0">
        <dgm:presLayoutVars>
          <dgm:dir/>
          <dgm:animLvl val="lvl"/>
          <dgm:resizeHandles val="exact"/>
        </dgm:presLayoutVars>
      </dgm:prSet>
      <dgm:spPr/>
    </dgm:pt>
    <dgm:pt modelId="{7D919613-0CC4-46B3-B4F6-A7E4827FCEC1}" type="pres">
      <dgm:prSet presAssocID="{3D97D058-7D1E-446A-A870-762F06D21495}" presName="linNode" presStyleCnt="0"/>
      <dgm:spPr/>
    </dgm:pt>
    <dgm:pt modelId="{C5875A18-95F4-4CA6-94A6-93896A688F19}" type="pres">
      <dgm:prSet presAssocID="{3D97D058-7D1E-446A-A870-762F06D21495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68C6DB4-9E9C-4AC5-9E90-DB026AD0C336}" type="pres">
      <dgm:prSet presAssocID="{3D97D058-7D1E-446A-A870-762F06D21495}" presName="descendantText" presStyleLbl="alignAccFollowNode1" presStyleIdx="0" presStyleCnt="3">
        <dgm:presLayoutVars>
          <dgm:bulletEnabled val="1"/>
        </dgm:presLayoutVars>
      </dgm:prSet>
      <dgm:spPr/>
    </dgm:pt>
    <dgm:pt modelId="{5790A640-329E-4FFE-A524-5C5724929759}" type="pres">
      <dgm:prSet presAssocID="{2A7D2AE5-40D4-4657-97E4-EA5BA82CA2B6}" presName="sp" presStyleCnt="0"/>
      <dgm:spPr/>
    </dgm:pt>
    <dgm:pt modelId="{90BF4966-11D5-457E-9B3F-E7E7A5665841}" type="pres">
      <dgm:prSet presAssocID="{7274BB11-8831-4B54-8D4F-C6F055D96D48}" presName="linNode" presStyleCnt="0"/>
      <dgm:spPr/>
    </dgm:pt>
    <dgm:pt modelId="{017438A7-E4CB-4F95-A845-8E60ADBD795F}" type="pres">
      <dgm:prSet presAssocID="{7274BB11-8831-4B54-8D4F-C6F055D96D48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3711D71-8714-43A3-8734-BA44EF74C830}" type="pres">
      <dgm:prSet presAssocID="{7274BB11-8831-4B54-8D4F-C6F055D96D48}" presName="descendantText" presStyleLbl="alignAccFollowNode1" presStyleIdx="1" presStyleCnt="3">
        <dgm:presLayoutVars>
          <dgm:bulletEnabled val="1"/>
        </dgm:presLayoutVars>
      </dgm:prSet>
      <dgm:spPr/>
    </dgm:pt>
    <dgm:pt modelId="{85C50390-FBE2-4046-9ADF-BEC4F500FCAA}" type="pres">
      <dgm:prSet presAssocID="{185427D3-01FB-4386-9F76-F208E8BDFF0E}" presName="sp" presStyleCnt="0"/>
      <dgm:spPr/>
    </dgm:pt>
    <dgm:pt modelId="{EACE5767-4A43-4B21-A23F-686EBC996DF9}" type="pres">
      <dgm:prSet presAssocID="{22BC019F-9CBD-498E-AB14-693D6DF63C23}" presName="linNode" presStyleCnt="0"/>
      <dgm:spPr/>
    </dgm:pt>
    <dgm:pt modelId="{0674C4F8-A425-41F8-B71D-BD2E3D3FC7C0}" type="pres">
      <dgm:prSet presAssocID="{22BC019F-9CBD-498E-AB14-693D6DF63C2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1933CC9E-DFCE-45AD-BA3A-3EAA3BEA0656}" type="pres">
      <dgm:prSet presAssocID="{22BC019F-9CBD-498E-AB14-693D6DF63C2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AAD823E-1F0A-4074-ADD5-89684A509E6A}" type="presOf" srcId="{A0809D81-411D-4BE0-A90F-62E25E4663B3}" destId="{1933CC9E-DFCE-45AD-BA3A-3EAA3BEA0656}" srcOrd="0" destOrd="0" presId="urn:microsoft.com/office/officeart/2005/8/layout/vList5"/>
    <dgm:cxn modelId="{5027FA5C-BAA9-47DA-9C56-53636BEABA63}" srcId="{4D26D657-3A49-4FF2-A7F4-B05BB36829BA}" destId="{22BC019F-9CBD-498E-AB14-693D6DF63C23}" srcOrd="2" destOrd="0" parTransId="{D062739A-22C8-4F75-A8C3-8B6E5839CE46}" sibTransId="{FDFCA15A-F6E1-409E-8C64-59048AA9D064}"/>
    <dgm:cxn modelId="{42288944-AC6A-4C2A-87C7-D24C1EFE8389}" type="presOf" srcId="{22BC019F-9CBD-498E-AB14-693D6DF63C23}" destId="{0674C4F8-A425-41F8-B71D-BD2E3D3FC7C0}" srcOrd="0" destOrd="0" presId="urn:microsoft.com/office/officeart/2005/8/layout/vList5"/>
    <dgm:cxn modelId="{1607AD49-76FC-4D84-8541-E9D3EF3E7FF4}" srcId="{22BC019F-9CBD-498E-AB14-693D6DF63C23}" destId="{A0809D81-411D-4BE0-A90F-62E25E4663B3}" srcOrd="0" destOrd="0" parTransId="{D480063C-F8E5-40D4-BF7B-268EB6A98F26}" sibTransId="{15228E65-C270-42DF-B337-CACF69874090}"/>
    <dgm:cxn modelId="{FD6DFF4C-E631-49B4-B52B-3A410370A895}" type="presOf" srcId="{3D97D058-7D1E-446A-A870-762F06D21495}" destId="{C5875A18-95F4-4CA6-94A6-93896A688F19}" srcOrd="0" destOrd="0" presId="urn:microsoft.com/office/officeart/2005/8/layout/vList5"/>
    <dgm:cxn modelId="{E6825450-0898-41C3-BB37-0A7F233956F0}" type="presOf" srcId="{4D26D657-3A49-4FF2-A7F4-B05BB36829BA}" destId="{2D20A92D-697C-43D2-A265-8C96F770FC21}" srcOrd="0" destOrd="0" presId="urn:microsoft.com/office/officeart/2005/8/layout/vList5"/>
    <dgm:cxn modelId="{01B85F7F-392F-4EBE-B7F0-B30F0FD05F1A}" srcId="{7274BB11-8831-4B54-8D4F-C6F055D96D48}" destId="{229542FE-080C-4BF5-8D9F-EC413B7D3F1F}" srcOrd="0" destOrd="0" parTransId="{2AE3F97A-450B-4D82-9552-50C8A0281AD6}" sibTransId="{279B05D9-ADB7-453B-AD16-E22038B51FA9}"/>
    <dgm:cxn modelId="{0E398981-5349-4BBC-A545-05CBB58B1487}" srcId="{4D26D657-3A49-4FF2-A7F4-B05BB36829BA}" destId="{3D97D058-7D1E-446A-A870-762F06D21495}" srcOrd="0" destOrd="0" parTransId="{6FC1988E-8682-4A21-9885-3ED8CF350C41}" sibTransId="{2A7D2AE5-40D4-4657-97E4-EA5BA82CA2B6}"/>
    <dgm:cxn modelId="{92EDD186-5760-4CB1-9843-24B4539903D1}" srcId="{4D26D657-3A49-4FF2-A7F4-B05BB36829BA}" destId="{7274BB11-8831-4B54-8D4F-C6F055D96D48}" srcOrd="1" destOrd="0" parTransId="{F27F0544-03BB-487C-8095-CE2CF04CEF8C}" sibTransId="{185427D3-01FB-4386-9F76-F208E8BDFF0E}"/>
    <dgm:cxn modelId="{12003BC8-6D37-4D32-A646-EE49B443D5D8}" type="presOf" srcId="{D2FE5C4E-C910-4798-AC56-A97381B8A818}" destId="{068C6DB4-9E9C-4AC5-9E90-DB026AD0C336}" srcOrd="0" destOrd="0" presId="urn:microsoft.com/office/officeart/2005/8/layout/vList5"/>
    <dgm:cxn modelId="{6D1160D8-D29E-47A4-B39D-CAB28A3B6FBA}" type="presOf" srcId="{7274BB11-8831-4B54-8D4F-C6F055D96D48}" destId="{017438A7-E4CB-4F95-A845-8E60ADBD795F}" srcOrd="0" destOrd="0" presId="urn:microsoft.com/office/officeart/2005/8/layout/vList5"/>
    <dgm:cxn modelId="{239549DB-E009-46B8-9683-03BC6C7CAC3E}" type="presOf" srcId="{229542FE-080C-4BF5-8D9F-EC413B7D3F1F}" destId="{63711D71-8714-43A3-8734-BA44EF74C830}" srcOrd="0" destOrd="0" presId="urn:microsoft.com/office/officeart/2005/8/layout/vList5"/>
    <dgm:cxn modelId="{AA090DFF-A1F2-4B44-BECE-F4ECBA8A2940}" srcId="{3D97D058-7D1E-446A-A870-762F06D21495}" destId="{D2FE5C4E-C910-4798-AC56-A97381B8A818}" srcOrd="0" destOrd="0" parTransId="{0C4732FE-C275-4913-9F07-B390482492DF}" sibTransId="{E37696FE-5E2F-4FD5-A38E-23FC5EB36AD2}"/>
    <dgm:cxn modelId="{4E539C48-1FB4-4D42-B7CA-41C413B6A0D3}" type="presParOf" srcId="{2D20A92D-697C-43D2-A265-8C96F770FC21}" destId="{7D919613-0CC4-46B3-B4F6-A7E4827FCEC1}" srcOrd="0" destOrd="0" presId="urn:microsoft.com/office/officeart/2005/8/layout/vList5"/>
    <dgm:cxn modelId="{A6D57A1A-5A81-42FF-9B55-98EC572866A9}" type="presParOf" srcId="{7D919613-0CC4-46B3-B4F6-A7E4827FCEC1}" destId="{C5875A18-95F4-4CA6-94A6-93896A688F19}" srcOrd="0" destOrd="0" presId="urn:microsoft.com/office/officeart/2005/8/layout/vList5"/>
    <dgm:cxn modelId="{D7426FDF-69E0-47D7-97E9-F0530151420E}" type="presParOf" srcId="{7D919613-0CC4-46B3-B4F6-A7E4827FCEC1}" destId="{068C6DB4-9E9C-4AC5-9E90-DB026AD0C336}" srcOrd="1" destOrd="0" presId="urn:microsoft.com/office/officeart/2005/8/layout/vList5"/>
    <dgm:cxn modelId="{359366EF-3E56-40BB-B19C-025B1311D662}" type="presParOf" srcId="{2D20A92D-697C-43D2-A265-8C96F770FC21}" destId="{5790A640-329E-4FFE-A524-5C5724929759}" srcOrd="1" destOrd="0" presId="urn:microsoft.com/office/officeart/2005/8/layout/vList5"/>
    <dgm:cxn modelId="{75F287AB-85AA-4484-A94B-9F97397EAFB2}" type="presParOf" srcId="{2D20A92D-697C-43D2-A265-8C96F770FC21}" destId="{90BF4966-11D5-457E-9B3F-E7E7A5665841}" srcOrd="2" destOrd="0" presId="urn:microsoft.com/office/officeart/2005/8/layout/vList5"/>
    <dgm:cxn modelId="{6B338409-6DA1-44E8-BC1E-366D56F25B1C}" type="presParOf" srcId="{90BF4966-11D5-457E-9B3F-E7E7A5665841}" destId="{017438A7-E4CB-4F95-A845-8E60ADBD795F}" srcOrd="0" destOrd="0" presId="urn:microsoft.com/office/officeart/2005/8/layout/vList5"/>
    <dgm:cxn modelId="{F822FE4B-FF73-4986-957F-1637A5235823}" type="presParOf" srcId="{90BF4966-11D5-457E-9B3F-E7E7A5665841}" destId="{63711D71-8714-43A3-8734-BA44EF74C830}" srcOrd="1" destOrd="0" presId="urn:microsoft.com/office/officeart/2005/8/layout/vList5"/>
    <dgm:cxn modelId="{C026FEB4-2508-4400-B40D-162C324B7D29}" type="presParOf" srcId="{2D20A92D-697C-43D2-A265-8C96F770FC21}" destId="{85C50390-FBE2-4046-9ADF-BEC4F500FCAA}" srcOrd="3" destOrd="0" presId="urn:microsoft.com/office/officeart/2005/8/layout/vList5"/>
    <dgm:cxn modelId="{16B9F78A-333B-4764-BBFB-69B0FE477BCF}" type="presParOf" srcId="{2D20A92D-697C-43D2-A265-8C96F770FC21}" destId="{EACE5767-4A43-4B21-A23F-686EBC996DF9}" srcOrd="4" destOrd="0" presId="urn:microsoft.com/office/officeart/2005/8/layout/vList5"/>
    <dgm:cxn modelId="{A7DF15C8-D34D-4395-9FE9-6FEB8F8FB583}" type="presParOf" srcId="{EACE5767-4A43-4B21-A23F-686EBC996DF9}" destId="{0674C4F8-A425-41F8-B71D-BD2E3D3FC7C0}" srcOrd="0" destOrd="0" presId="urn:microsoft.com/office/officeart/2005/8/layout/vList5"/>
    <dgm:cxn modelId="{608D867A-CD5D-4E06-B58A-0E455529AAF6}" type="presParOf" srcId="{EACE5767-4A43-4B21-A23F-686EBC996DF9}" destId="{1933CC9E-DFCE-45AD-BA3A-3EAA3BEA065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26D657-3A49-4FF2-A7F4-B05BB36829B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97D058-7D1E-446A-A870-762F06D21495}">
      <dgm:prSet custT="1"/>
      <dgm:spPr/>
      <dgm:t>
        <a:bodyPr/>
        <a:lstStyle/>
        <a:p>
          <a:r>
            <a:rPr lang="ko-KR" altLang="en-US" sz="2000" dirty="0"/>
            <a:t>전체 </a:t>
          </a:r>
          <a:r>
            <a:rPr lang="ko-KR" altLang="en-US" sz="2000" dirty="0" err="1"/>
            <a:t>크롤링</a:t>
          </a:r>
          <a:r>
            <a:rPr lang="ko-KR" altLang="en-US" sz="2000" dirty="0"/>
            <a:t> 결과</a:t>
          </a:r>
          <a:endParaRPr lang="en-US" sz="2000" dirty="0"/>
        </a:p>
      </dgm:t>
    </dgm:pt>
    <dgm:pt modelId="{6FC1988E-8682-4A21-9885-3ED8CF350C41}" type="parTrans" cxnId="{0E398981-5349-4BBC-A545-05CBB58B1487}">
      <dgm:prSet/>
      <dgm:spPr/>
      <dgm:t>
        <a:bodyPr/>
        <a:lstStyle/>
        <a:p>
          <a:endParaRPr lang="en-US"/>
        </a:p>
      </dgm:t>
    </dgm:pt>
    <dgm:pt modelId="{2A7D2AE5-40D4-4657-97E4-EA5BA82CA2B6}" type="sibTrans" cxnId="{0E398981-5349-4BBC-A545-05CBB58B1487}">
      <dgm:prSet/>
      <dgm:spPr/>
      <dgm:t>
        <a:bodyPr/>
        <a:lstStyle/>
        <a:p>
          <a:endParaRPr lang="en-US"/>
        </a:p>
      </dgm:t>
    </dgm:pt>
    <dgm:pt modelId="{7274BB11-8831-4B54-8D4F-C6F055D96D48}">
      <dgm:prSet custT="1"/>
      <dgm:spPr/>
      <dgm:t>
        <a:bodyPr/>
        <a:lstStyle/>
        <a:p>
          <a:r>
            <a:rPr lang="ko-KR" altLang="en-US" sz="2000" dirty="0"/>
            <a:t>서버</a:t>
          </a:r>
          <a:r>
            <a:rPr lang="en-US" altLang="ko-KR" sz="2000" dirty="0"/>
            <a:t>/</a:t>
          </a:r>
          <a:r>
            <a:rPr lang="ko-KR" altLang="en-US" sz="2000" dirty="0" err="1"/>
            <a:t>백엔드</a:t>
          </a:r>
          <a:r>
            <a:rPr lang="en-US" altLang="ko-KR" sz="2000" dirty="0"/>
            <a:t>,</a:t>
          </a:r>
          <a:r>
            <a:rPr lang="ko-KR" altLang="en-US" sz="2000" dirty="0"/>
            <a:t> 신입 </a:t>
          </a:r>
          <a:r>
            <a:rPr lang="ko-KR" altLang="en-US" sz="2000" dirty="0" err="1"/>
            <a:t>크롤링</a:t>
          </a:r>
          <a:r>
            <a:rPr lang="ko-KR" altLang="en-US" sz="2000" dirty="0"/>
            <a:t> 결과 </a:t>
          </a:r>
          <a:endParaRPr lang="en-US" sz="2000" dirty="0"/>
        </a:p>
      </dgm:t>
    </dgm:pt>
    <dgm:pt modelId="{F27F0544-03BB-487C-8095-CE2CF04CEF8C}" type="parTrans" cxnId="{92EDD186-5760-4CB1-9843-24B4539903D1}">
      <dgm:prSet/>
      <dgm:spPr/>
      <dgm:t>
        <a:bodyPr/>
        <a:lstStyle/>
        <a:p>
          <a:endParaRPr lang="en-US"/>
        </a:p>
      </dgm:t>
    </dgm:pt>
    <dgm:pt modelId="{185427D3-01FB-4386-9F76-F208E8BDFF0E}" type="sibTrans" cxnId="{92EDD186-5760-4CB1-9843-24B4539903D1}">
      <dgm:prSet/>
      <dgm:spPr/>
      <dgm:t>
        <a:bodyPr/>
        <a:lstStyle/>
        <a:p>
          <a:endParaRPr lang="en-US"/>
        </a:p>
      </dgm:t>
    </dgm:pt>
    <dgm:pt modelId="{D2FE5C4E-C910-4798-AC56-A97381B8A818}">
      <dgm:prSet custT="1"/>
      <dgm:spPr/>
      <dgm:t>
        <a:bodyPr/>
        <a:lstStyle/>
        <a:p>
          <a:pPr>
            <a:buNone/>
          </a:pPr>
          <a:endParaRPr lang="en-US" sz="1700" b="1" dirty="0"/>
        </a:p>
      </dgm:t>
    </dgm:pt>
    <dgm:pt modelId="{E37696FE-5E2F-4FD5-A38E-23FC5EB36AD2}" type="sibTrans" cxnId="{AA090DFF-A1F2-4B44-BECE-F4ECBA8A2940}">
      <dgm:prSet/>
      <dgm:spPr/>
      <dgm:t>
        <a:bodyPr/>
        <a:lstStyle/>
        <a:p>
          <a:endParaRPr lang="en-US"/>
        </a:p>
      </dgm:t>
    </dgm:pt>
    <dgm:pt modelId="{0C4732FE-C275-4913-9F07-B390482492DF}" type="parTrans" cxnId="{AA090DFF-A1F2-4B44-BECE-F4ECBA8A2940}">
      <dgm:prSet/>
      <dgm:spPr/>
      <dgm:t>
        <a:bodyPr/>
        <a:lstStyle/>
        <a:p>
          <a:endParaRPr lang="en-US"/>
        </a:p>
      </dgm:t>
    </dgm:pt>
    <dgm:pt modelId="{229542FE-080C-4BF5-8D9F-EC413B7D3F1F}">
      <dgm:prSet custT="1"/>
      <dgm:spPr/>
      <dgm:t>
        <a:bodyPr/>
        <a:lstStyle/>
        <a:p>
          <a:pPr>
            <a:buNone/>
          </a:pPr>
          <a:endParaRPr lang="en-US" sz="1800" b="1" dirty="0"/>
        </a:p>
      </dgm:t>
    </dgm:pt>
    <dgm:pt modelId="{279B05D9-ADB7-453B-AD16-E22038B51FA9}" type="sibTrans" cxnId="{01B85F7F-392F-4EBE-B7F0-B30F0FD05F1A}">
      <dgm:prSet/>
      <dgm:spPr/>
      <dgm:t>
        <a:bodyPr/>
        <a:lstStyle/>
        <a:p>
          <a:endParaRPr lang="en-US"/>
        </a:p>
      </dgm:t>
    </dgm:pt>
    <dgm:pt modelId="{2AE3F97A-450B-4D82-9552-50C8A0281AD6}" type="parTrans" cxnId="{01B85F7F-392F-4EBE-B7F0-B30F0FD05F1A}">
      <dgm:prSet/>
      <dgm:spPr/>
      <dgm:t>
        <a:bodyPr/>
        <a:lstStyle/>
        <a:p>
          <a:endParaRPr lang="en-US"/>
        </a:p>
      </dgm:t>
    </dgm:pt>
    <dgm:pt modelId="{2D20A92D-697C-43D2-A265-8C96F770FC21}" type="pres">
      <dgm:prSet presAssocID="{4D26D657-3A49-4FF2-A7F4-B05BB36829BA}" presName="Name0" presStyleCnt="0">
        <dgm:presLayoutVars>
          <dgm:dir/>
          <dgm:animLvl val="lvl"/>
          <dgm:resizeHandles val="exact"/>
        </dgm:presLayoutVars>
      </dgm:prSet>
      <dgm:spPr/>
    </dgm:pt>
    <dgm:pt modelId="{7D919613-0CC4-46B3-B4F6-A7E4827FCEC1}" type="pres">
      <dgm:prSet presAssocID="{3D97D058-7D1E-446A-A870-762F06D21495}" presName="linNode" presStyleCnt="0"/>
      <dgm:spPr/>
    </dgm:pt>
    <dgm:pt modelId="{C5875A18-95F4-4CA6-94A6-93896A688F19}" type="pres">
      <dgm:prSet presAssocID="{3D97D058-7D1E-446A-A870-762F06D2149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068C6DB4-9E9C-4AC5-9E90-DB026AD0C336}" type="pres">
      <dgm:prSet presAssocID="{3D97D058-7D1E-446A-A870-762F06D21495}" presName="descendantText" presStyleLbl="alignAccFollowNode1" presStyleIdx="0" presStyleCnt="2">
        <dgm:presLayoutVars>
          <dgm:bulletEnabled val="1"/>
        </dgm:presLayoutVars>
      </dgm:prSet>
      <dgm:spPr/>
    </dgm:pt>
    <dgm:pt modelId="{5790A640-329E-4FFE-A524-5C5724929759}" type="pres">
      <dgm:prSet presAssocID="{2A7D2AE5-40D4-4657-97E4-EA5BA82CA2B6}" presName="sp" presStyleCnt="0"/>
      <dgm:spPr/>
    </dgm:pt>
    <dgm:pt modelId="{90BF4966-11D5-457E-9B3F-E7E7A5665841}" type="pres">
      <dgm:prSet presAssocID="{7274BB11-8831-4B54-8D4F-C6F055D96D48}" presName="linNode" presStyleCnt="0"/>
      <dgm:spPr/>
    </dgm:pt>
    <dgm:pt modelId="{017438A7-E4CB-4F95-A845-8E60ADBD795F}" type="pres">
      <dgm:prSet presAssocID="{7274BB11-8831-4B54-8D4F-C6F055D96D48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3711D71-8714-43A3-8734-BA44EF74C830}" type="pres">
      <dgm:prSet presAssocID="{7274BB11-8831-4B54-8D4F-C6F055D96D48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FD6DFF4C-E631-49B4-B52B-3A410370A895}" type="presOf" srcId="{3D97D058-7D1E-446A-A870-762F06D21495}" destId="{C5875A18-95F4-4CA6-94A6-93896A688F19}" srcOrd="0" destOrd="0" presId="urn:microsoft.com/office/officeart/2005/8/layout/vList5"/>
    <dgm:cxn modelId="{E6825450-0898-41C3-BB37-0A7F233956F0}" type="presOf" srcId="{4D26D657-3A49-4FF2-A7F4-B05BB36829BA}" destId="{2D20A92D-697C-43D2-A265-8C96F770FC21}" srcOrd="0" destOrd="0" presId="urn:microsoft.com/office/officeart/2005/8/layout/vList5"/>
    <dgm:cxn modelId="{01B85F7F-392F-4EBE-B7F0-B30F0FD05F1A}" srcId="{7274BB11-8831-4B54-8D4F-C6F055D96D48}" destId="{229542FE-080C-4BF5-8D9F-EC413B7D3F1F}" srcOrd="0" destOrd="0" parTransId="{2AE3F97A-450B-4D82-9552-50C8A0281AD6}" sibTransId="{279B05D9-ADB7-453B-AD16-E22038B51FA9}"/>
    <dgm:cxn modelId="{0E398981-5349-4BBC-A545-05CBB58B1487}" srcId="{4D26D657-3A49-4FF2-A7F4-B05BB36829BA}" destId="{3D97D058-7D1E-446A-A870-762F06D21495}" srcOrd="0" destOrd="0" parTransId="{6FC1988E-8682-4A21-9885-3ED8CF350C41}" sibTransId="{2A7D2AE5-40D4-4657-97E4-EA5BA82CA2B6}"/>
    <dgm:cxn modelId="{92EDD186-5760-4CB1-9843-24B4539903D1}" srcId="{4D26D657-3A49-4FF2-A7F4-B05BB36829BA}" destId="{7274BB11-8831-4B54-8D4F-C6F055D96D48}" srcOrd="1" destOrd="0" parTransId="{F27F0544-03BB-487C-8095-CE2CF04CEF8C}" sibTransId="{185427D3-01FB-4386-9F76-F208E8BDFF0E}"/>
    <dgm:cxn modelId="{12003BC8-6D37-4D32-A646-EE49B443D5D8}" type="presOf" srcId="{D2FE5C4E-C910-4798-AC56-A97381B8A818}" destId="{068C6DB4-9E9C-4AC5-9E90-DB026AD0C336}" srcOrd="0" destOrd="0" presId="urn:microsoft.com/office/officeart/2005/8/layout/vList5"/>
    <dgm:cxn modelId="{6D1160D8-D29E-47A4-B39D-CAB28A3B6FBA}" type="presOf" srcId="{7274BB11-8831-4B54-8D4F-C6F055D96D48}" destId="{017438A7-E4CB-4F95-A845-8E60ADBD795F}" srcOrd="0" destOrd="0" presId="urn:microsoft.com/office/officeart/2005/8/layout/vList5"/>
    <dgm:cxn modelId="{239549DB-E009-46B8-9683-03BC6C7CAC3E}" type="presOf" srcId="{229542FE-080C-4BF5-8D9F-EC413B7D3F1F}" destId="{63711D71-8714-43A3-8734-BA44EF74C830}" srcOrd="0" destOrd="0" presId="urn:microsoft.com/office/officeart/2005/8/layout/vList5"/>
    <dgm:cxn modelId="{AA090DFF-A1F2-4B44-BECE-F4ECBA8A2940}" srcId="{3D97D058-7D1E-446A-A870-762F06D21495}" destId="{D2FE5C4E-C910-4798-AC56-A97381B8A818}" srcOrd="0" destOrd="0" parTransId="{0C4732FE-C275-4913-9F07-B390482492DF}" sibTransId="{E37696FE-5E2F-4FD5-A38E-23FC5EB36AD2}"/>
    <dgm:cxn modelId="{4E539C48-1FB4-4D42-B7CA-41C413B6A0D3}" type="presParOf" srcId="{2D20A92D-697C-43D2-A265-8C96F770FC21}" destId="{7D919613-0CC4-46B3-B4F6-A7E4827FCEC1}" srcOrd="0" destOrd="0" presId="urn:microsoft.com/office/officeart/2005/8/layout/vList5"/>
    <dgm:cxn modelId="{A6D57A1A-5A81-42FF-9B55-98EC572866A9}" type="presParOf" srcId="{7D919613-0CC4-46B3-B4F6-A7E4827FCEC1}" destId="{C5875A18-95F4-4CA6-94A6-93896A688F19}" srcOrd="0" destOrd="0" presId="urn:microsoft.com/office/officeart/2005/8/layout/vList5"/>
    <dgm:cxn modelId="{D7426FDF-69E0-47D7-97E9-F0530151420E}" type="presParOf" srcId="{7D919613-0CC4-46B3-B4F6-A7E4827FCEC1}" destId="{068C6DB4-9E9C-4AC5-9E90-DB026AD0C336}" srcOrd="1" destOrd="0" presId="urn:microsoft.com/office/officeart/2005/8/layout/vList5"/>
    <dgm:cxn modelId="{359366EF-3E56-40BB-B19C-025B1311D662}" type="presParOf" srcId="{2D20A92D-697C-43D2-A265-8C96F770FC21}" destId="{5790A640-329E-4FFE-A524-5C5724929759}" srcOrd="1" destOrd="0" presId="urn:microsoft.com/office/officeart/2005/8/layout/vList5"/>
    <dgm:cxn modelId="{75F287AB-85AA-4484-A94B-9F97397EAFB2}" type="presParOf" srcId="{2D20A92D-697C-43D2-A265-8C96F770FC21}" destId="{90BF4966-11D5-457E-9B3F-E7E7A5665841}" srcOrd="2" destOrd="0" presId="urn:microsoft.com/office/officeart/2005/8/layout/vList5"/>
    <dgm:cxn modelId="{6B338409-6DA1-44E8-BC1E-366D56F25B1C}" type="presParOf" srcId="{90BF4966-11D5-457E-9B3F-E7E7A5665841}" destId="{017438A7-E4CB-4F95-A845-8E60ADBD795F}" srcOrd="0" destOrd="0" presId="urn:microsoft.com/office/officeart/2005/8/layout/vList5"/>
    <dgm:cxn modelId="{F822FE4B-FF73-4986-957F-1637A5235823}" type="presParOf" srcId="{90BF4966-11D5-457E-9B3F-E7E7A5665841}" destId="{63711D71-8714-43A3-8734-BA44EF74C83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D7F7A4-F3D2-4FB3-A366-8CF4A9780A8F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81412-B90D-4409-80DA-2CB211DBFAF6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프로젝트 주제 </a:t>
          </a:r>
          <a:r>
            <a:rPr lang="en-US" sz="2100" kern="1200" dirty="0"/>
            <a:t>&amp; </a:t>
          </a:r>
          <a:r>
            <a:rPr lang="ko-KR" sz="2100" kern="1200" dirty="0"/>
            <a:t>주제 선택 이유</a:t>
          </a:r>
          <a:endParaRPr lang="en-US" sz="2100" kern="1200" dirty="0"/>
        </a:p>
      </dsp:txBody>
      <dsp:txXfrm>
        <a:off x="299702" y="1282093"/>
        <a:ext cx="2200851" cy="1366505"/>
      </dsp:txXfrm>
    </dsp:sp>
    <dsp:sp modelId="{1A03777A-BECE-4621-860B-3CFD7252DF0C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AEC74-4A38-48FA-B55E-A52770E0EDD2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/>
            <a:t>사용된 기술 스택</a:t>
          </a:r>
          <a:endParaRPr lang="en-US" sz="2100" kern="1200"/>
        </a:p>
      </dsp:txBody>
      <dsp:txXfrm>
        <a:off x="3093555" y="1282093"/>
        <a:ext cx="2200851" cy="1366505"/>
      </dsp:txXfrm>
    </dsp:sp>
    <dsp:sp modelId="{D6487C14-6083-40BA-9116-7320CEC42FCA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58BAAD-2641-4D8C-9827-42829B7AE28C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/>
            <a:t>프로그램 </a:t>
          </a:r>
          <a:r>
            <a:rPr lang="en-US" altLang="ko-KR" sz="2100" kern="1200" dirty="0"/>
            <a:t>     </a:t>
          </a:r>
          <a:r>
            <a:rPr lang="ko-KR" sz="2100" kern="1200" dirty="0"/>
            <a:t>동작 과정</a:t>
          </a:r>
          <a:endParaRPr lang="en-US" sz="2100" kern="1200" dirty="0"/>
        </a:p>
      </dsp:txBody>
      <dsp:txXfrm>
        <a:off x="5887408" y="1282093"/>
        <a:ext cx="2200851" cy="1366505"/>
      </dsp:txXfrm>
    </dsp:sp>
    <dsp:sp modelId="{4C4C11CD-052B-40F3-9CA1-6773B8F24BD5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506EFA-E779-42F5-A2AF-B63189FF77CF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100" kern="1200" dirty="0"/>
            <a:t>결과물 예시</a:t>
          </a:r>
          <a:endParaRPr lang="en-US" sz="2100" kern="1200" dirty="0"/>
        </a:p>
      </dsp:txBody>
      <dsp:txXfrm>
        <a:off x="8681261" y="1282093"/>
        <a:ext cx="2200851" cy="1366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BACD6-C827-42B7-89B4-49393AD70D96}">
      <dsp:nvSpPr>
        <dsp:cNvPr id="0" name=""/>
        <dsp:cNvSpPr/>
      </dsp:nvSpPr>
      <dsp:spPr>
        <a:xfrm>
          <a:off x="2169914" y="47220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A58B5-FC54-4601-A4DF-25D64AB29C26}">
      <dsp:nvSpPr>
        <dsp:cNvPr id="0" name=""/>
        <dsp:cNvSpPr/>
      </dsp:nvSpPr>
      <dsp:spPr>
        <a:xfrm>
          <a:off x="765914" y="212388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400" kern="1200"/>
            <a:t>프로그래머스 채용 정보 크롤러</a:t>
          </a:r>
          <a:endParaRPr lang="en-US" sz="2400" kern="1200"/>
        </a:p>
      </dsp:txBody>
      <dsp:txXfrm>
        <a:off x="765914" y="2123883"/>
        <a:ext cx="4320000" cy="648000"/>
      </dsp:txXfrm>
    </dsp:sp>
    <dsp:sp modelId="{BD370FC0-EF30-4E6A-BBED-FC341505D66A}">
      <dsp:nvSpPr>
        <dsp:cNvPr id="0" name=""/>
        <dsp:cNvSpPr/>
      </dsp:nvSpPr>
      <dsp:spPr>
        <a:xfrm>
          <a:off x="765914" y="2836851"/>
          <a:ext cx="4320000" cy="88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b="0" i="0" kern="1200" dirty="0"/>
            <a:t>정보 획득</a:t>
          </a:r>
          <a:endParaRPr lang="en-US" sz="1700" kern="1200" dirty="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700" kern="1200"/>
            <a:t>추가하고 싶은 기능</a:t>
          </a:r>
          <a:endParaRPr lang="en-US" sz="1700" kern="1200"/>
        </a:p>
      </dsp:txBody>
      <dsp:txXfrm>
        <a:off x="765914" y="2836851"/>
        <a:ext cx="4320000" cy="883751"/>
      </dsp:txXfrm>
    </dsp:sp>
    <dsp:sp modelId="{899D4965-2D3D-4F9F-916E-E4FEFA2C4BAB}">
      <dsp:nvSpPr>
        <dsp:cNvPr id="0" name=""/>
        <dsp:cNvSpPr/>
      </dsp:nvSpPr>
      <dsp:spPr>
        <a:xfrm>
          <a:off x="7245914" y="47220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F2C0E6-B362-4A13-A16A-B770D071B68C}">
      <dsp:nvSpPr>
        <dsp:cNvPr id="0" name=""/>
        <dsp:cNvSpPr/>
      </dsp:nvSpPr>
      <dsp:spPr>
        <a:xfrm>
          <a:off x="5841914" y="212388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ko-KR" sz="2400" kern="1200"/>
            <a:t>소요 시간</a:t>
          </a:r>
          <a:r>
            <a:rPr lang="en-US" sz="2400" kern="1200"/>
            <a:t>: </a:t>
          </a:r>
          <a:r>
            <a:rPr lang="ko-KR" sz="2400" kern="1200"/>
            <a:t>약 </a:t>
          </a:r>
          <a:r>
            <a:rPr lang="en-US" sz="2400" kern="1200"/>
            <a:t>25</a:t>
          </a:r>
          <a:r>
            <a:rPr lang="ko-KR" sz="2400" kern="1200"/>
            <a:t>시간</a:t>
          </a:r>
          <a:endParaRPr lang="en-US" sz="2400" kern="1200"/>
        </a:p>
      </dsp:txBody>
      <dsp:txXfrm>
        <a:off x="5841914" y="2123883"/>
        <a:ext cx="4320000" cy="648000"/>
      </dsp:txXfrm>
    </dsp:sp>
    <dsp:sp modelId="{74CCFEA4-B615-44B5-BA37-4C471FAB2812}">
      <dsp:nvSpPr>
        <dsp:cNvPr id="0" name=""/>
        <dsp:cNvSpPr/>
      </dsp:nvSpPr>
      <dsp:spPr>
        <a:xfrm>
          <a:off x="5841914" y="2836851"/>
          <a:ext cx="4320000" cy="8837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A02C88-6AA3-4BFD-A5B2-060FF939379D}">
      <dsp:nvSpPr>
        <dsp:cNvPr id="0" name=""/>
        <dsp:cNvSpPr/>
      </dsp:nvSpPr>
      <dsp:spPr>
        <a:xfrm>
          <a:off x="1333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70A08-67D6-4158-A943-B55AD43C0B28}">
      <dsp:nvSpPr>
        <dsp:cNvPr id="0" name=""/>
        <dsp:cNvSpPr/>
      </dsp:nvSpPr>
      <dsp:spPr>
        <a:xfrm>
          <a:off x="169413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필터</a:t>
          </a:r>
          <a:r>
            <a:rPr lang="en-US" altLang="ko-KR" sz="1800" kern="1200" dirty="0"/>
            <a:t> </a:t>
          </a:r>
          <a:r>
            <a:rPr lang="ko-KR" sz="1800" kern="1200" dirty="0" err="1"/>
            <a:t>크롤링</a:t>
          </a:r>
          <a:endParaRPr lang="en-US" sz="1800" kern="1200" dirty="0"/>
        </a:p>
      </dsp:txBody>
      <dsp:txXfrm>
        <a:off x="197547" y="1472387"/>
        <a:ext cx="1456446" cy="904305"/>
      </dsp:txXfrm>
    </dsp:sp>
    <dsp:sp modelId="{0767ECF0-F6CE-4718-852D-B6F275AD06CC}">
      <dsp:nvSpPr>
        <dsp:cNvPr id="0" name=""/>
        <dsp:cNvSpPr/>
      </dsp:nvSpPr>
      <dsp:spPr>
        <a:xfrm>
          <a:off x="1850207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77912-81AE-44F5-9C84-B2B98029AFC7}">
      <dsp:nvSpPr>
        <dsp:cNvPr id="0" name=""/>
        <dsp:cNvSpPr/>
      </dsp:nvSpPr>
      <dsp:spPr>
        <a:xfrm>
          <a:off x="2018286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필요한 정보 </a:t>
          </a:r>
          <a:r>
            <a:rPr lang="ko-KR" sz="1800" kern="1200" dirty="0"/>
            <a:t>입력 받기</a:t>
          </a:r>
          <a:endParaRPr lang="en-US" sz="1800" kern="1200" dirty="0"/>
        </a:p>
      </dsp:txBody>
      <dsp:txXfrm>
        <a:off x="2046420" y="1472387"/>
        <a:ext cx="1456446" cy="904305"/>
      </dsp:txXfrm>
    </dsp:sp>
    <dsp:sp modelId="{B179AE39-B5FE-4CF2-B932-0ACBCB8F5FDA}">
      <dsp:nvSpPr>
        <dsp:cNvPr id="0" name=""/>
        <dsp:cNvSpPr/>
      </dsp:nvSpPr>
      <dsp:spPr>
        <a:xfrm>
          <a:off x="3699080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D27CC7-C2F8-4356-8CE1-38037AC628ED}">
      <dsp:nvSpPr>
        <dsp:cNvPr id="0" name=""/>
        <dsp:cNvSpPr/>
      </dsp:nvSpPr>
      <dsp:spPr>
        <a:xfrm>
          <a:off x="3867160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/>
            <a:t>전체 페이지 수 찾기</a:t>
          </a:r>
          <a:endParaRPr lang="en-US" sz="1800" kern="1200" dirty="0"/>
        </a:p>
      </dsp:txBody>
      <dsp:txXfrm>
        <a:off x="3895294" y="1472387"/>
        <a:ext cx="1456446" cy="904305"/>
      </dsp:txXfrm>
    </dsp:sp>
    <dsp:sp modelId="{240FC4DF-B34C-49BF-98DA-1EED4DFFCF21}">
      <dsp:nvSpPr>
        <dsp:cNvPr id="0" name=""/>
        <dsp:cNvSpPr/>
      </dsp:nvSpPr>
      <dsp:spPr>
        <a:xfrm>
          <a:off x="5547954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FEFE-EC90-4CC3-9E4A-D45FF60E6EBE}">
      <dsp:nvSpPr>
        <dsp:cNvPr id="0" name=""/>
        <dsp:cNvSpPr/>
      </dsp:nvSpPr>
      <dsp:spPr>
        <a:xfrm>
          <a:off x="5716033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 dirty="0" err="1"/>
            <a:t>크롤링</a:t>
          </a:r>
          <a:r>
            <a:rPr lang="ko-KR" sz="1800" kern="1200" dirty="0"/>
            <a:t> 페이지 분담</a:t>
          </a:r>
          <a:endParaRPr lang="en-US" sz="1800" kern="1200" dirty="0"/>
        </a:p>
      </dsp:txBody>
      <dsp:txXfrm>
        <a:off x="5744167" y="1472387"/>
        <a:ext cx="1456446" cy="904305"/>
      </dsp:txXfrm>
    </dsp:sp>
    <dsp:sp modelId="{0FA26922-4FBC-41EB-B8C4-E77DCE003566}">
      <dsp:nvSpPr>
        <dsp:cNvPr id="0" name=""/>
        <dsp:cNvSpPr/>
      </dsp:nvSpPr>
      <dsp:spPr>
        <a:xfrm>
          <a:off x="7396827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C01C61-4129-4B40-BA99-2D4F6112A8DC}">
      <dsp:nvSpPr>
        <dsp:cNvPr id="0" name=""/>
        <dsp:cNvSpPr/>
      </dsp:nvSpPr>
      <dsp:spPr>
        <a:xfrm>
          <a:off x="7564907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 err="1"/>
            <a:t>크롤링</a:t>
          </a:r>
          <a:r>
            <a:rPr lang="ko-KR" altLang="en-US" sz="1800" kern="1200" dirty="0"/>
            <a:t> 데이터 저장</a:t>
          </a:r>
          <a:endParaRPr lang="en-US" sz="1800" kern="1200" dirty="0"/>
        </a:p>
      </dsp:txBody>
      <dsp:txXfrm>
        <a:off x="7593041" y="1472387"/>
        <a:ext cx="1456446" cy="904305"/>
      </dsp:txXfrm>
    </dsp:sp>
    <dsp:sp modelId="{9B8CE856-0549-45D3-890E-DDF33EEBA713}">
      <dsp:nvSpPr>
        <dsp:cNvPr id="0" name=""/>
        <dsp:cNvSpPr/>
      </dsp:nvSpPr>
      <dsp:spPr>
        <a:xfrm>
          <a:off x="9245701" y="1284577"/>
          <a:ext cx="1512714" cy="9605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84CEA-9A2C-4768-ACCB-4EEC581935A8}">
      <dsp:nvSpPr>
        <dsp:cNvPr id="0" name=""/>
        <dsp:cNvSpPr/>
      </dsp:nvSpPr>
      <dsp:spPr>
        <a:xfrm>
          <a:off x="9413780" y="1444253"/>
          <a:ext cx="1512714" cy="9605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dirty="0"/>
            <a:t>파일 병합</a:t>
          </a:r>
          <a:endParaRPr lang="en-US" sz="1800" kern="1200" dirty="0"/>
        </a:p>
      </dsp:txBody>
      <dsp:txXfrm>
        <a:off x="9441914" y="1472387"/>
        <a:ext cx="1456446" cy="9043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BA98C-D5B7-4279-A097-AA35EDD9583D}">
      <dsp:nvSpPr>
        <dsp:cNvPr id="0" name=""/>
        <dsp:cNvSpPr/>
      </dsp:nvSpPr>
      <dsp:spPr>
        <a:xfrm>
          <a:off x="0" y="1424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/>
            <a:t>모니터 해상도를 입력 받는 이유</a:t>
          </a:r>
          <a:endParaRPr lang="en-US" sz="1900" kern="1200" dirty="0"/>
        </a:p>
      </dsp:txBody>
      <dsp:txXfrm>
        <a:off x="45902" y="47326"/>
        <a:ext cx="3693812" cy="848510"/>
      </dsp:txXfrm>
    </dsp:sp>
    <dsp:sp modelId="{D9CB428E-ED46-41FA-AB9C-81A2932A511B}">
      <dsp:nvSpPr>
        <dsp:cNvPr id="0" name=""/>
        <dsp:cNvSpPr/>
      </dsp:nvSpPr>
      <dsp:spPr>
        <a:xfrm rot="5400000">
          <a:off x="6774482" y="-1906079"/>
          <a:ext cx="75225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b="0" kern="1200" dirty="0"/>
            <a:t>Java - </a:t>
          </a:r>
          <a:r>
            <a:rPr lang="en-US" sz="1800" b="1" kern="1200" dirty="0" err="1"/>
            <a:t>Runtime.getRuntime</a:t>
          </a:r>
          <a:r>
            <a:rPr lang="en-US" sz="1800" b="1" kern="1200" dirty="0"/>
            <a:t>().</a:t>
          </a:r>
          <a:r>
            <a:rPr lang="en-US" sz="1800" b="1" kern="1200" dirty="0" err="1"/>
            <a:t>availableProcessors</a:t>
          </a:r>
          <a:r>
            <a:rPr lang="en-US" sz="1800" b="1" kern="1200" dirty="0"/>
            <a:t>()</a:t>
          </a:r>
        </a:p>
      </dsp:txBody>
      <dsp:txXfrm rot="-5400000">
        <a:off x="3785616" y="1119509"/>
        <a:ext cx="6693262" cy="678807"/>
      </dsp:txXfrm>
    </dsp:sp>
    <dsp:sp modelId="{B3BD82AD-24F5-4258-8754-4D5707755E0C}">
      <dsp:nvSpPr>
        <dsp:cNvPr id="0" name=""/>
        <dsp:cNvSpPr/>
      </dsp:nvSpPr>
      <dsp:spPr>
        <a:xfrm>
          <a:off x="0" y="988755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900" b="1" kern="1200" dirty="0"/>
            <a:t>멀티 스레드 개수 선정 방법</a:t>
          </a:r>
          <a:endParaRPr lang="en-US" sz="1900" kern="1200" dirty="0"/>
        </a:p>
      </dsp:txBody>
      <dsp:txXfrm>
        <a:off x="45902" y="1034657"/>
        <a:ext cx="3693812" cy="848510"/>
      </dsp:txXfrm>
    </dsp:sp>
    <dsp:sp modelId="{E40FCA2D-89C8-4E0C-8509-FE587E6C1E27}">
      <dsp:nvSpPr>
        <dsp:cNvPr id="0" name=""/>
        <dsp:cNvSpPr/>
      </dsp:nvSpPr>
      <dsp:spPr>
        <a:xfrm rot="5400000">
          <a:off x="6774482" y="-918749"/>
          <a:ext cx="75225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800" kern="1200" dirty="0"/>
            <a:t>Intel -</a:t>
          </a:r>
          <a:r>
            <a:rPr lang="ko-KR" sz="1800" kern="1200" dirty="0"/>
            <a:t> </a:t>
          </a:r>
          <a:r>
            <a:rPr lang="ko-KR" sz="1800" b="1" kern="1200" dirty="0" err="1"/>
            <a:t>하이퍼</a:t>
          </a:r>
          <a:r>
            <a:rPr lang="ko-KR" sz="1800" b="1" kern="1200" dirty="0"/>
            <a:t> </a:t>
          </a:r>
          <a:r>
            <a:rPr lang="ko-KR" sz="1800" b="1" kern="1200" dirty="0" err="1"/>
            <a:t>스레딩</a:t>
          </a:r>
          <a:r>
            <a:rPr lang="ko-KR" sz="1800" b="1" kern="1200" dirty="0"/>
            <a:t> </a:t>
          </a:r>
          <a:endParaRPr lang="en-US" sz="1800" b="1" kern="1200" dirty="0"/>
        </a:p>
      </dsp:txBody>
      <dsp:txXfrm rot="-5400000">
        <a:off x="3785616" y="2106839"/>
        <a:ext cx="6693262" cy="678807"/>
      </dsp:txXfrm>
    </dsp:sp>
    <dsp:sp modelId="{290BD49C-A919-4327-9847-6DFDBB7E721B}">
      <dsp:nvSpPr>
        <dsp:cNvPr id="0" name=""/>
        <dsp:cNvSpPr/>
      </dsp:nvSpPr>
      <dsp:spPr>
        <a:xfrm>
          <a:off x="0" y="1976085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kern="1200" dirty="0"/>
            <a:t>주의</a:t>
          </a:r>
          <a:endParaRPr lang="en-US" sz="1900" b="1" kern="1200" dirty="0"/>
        </a:p>
      </dsp:txBody>
      <dsp:txXfrm>
        <a:off x="45902" y="2021987"/>
        <a:ext cx="3693812" cy="8485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2BA98C-D5B7-4279-A097-AA35EDD9583D}">
      <dsp:nvSpPr>
        <dsp:cNvPr id="0" name=""/>
        <dsp:cNvSpPr/>
      </dsp:nvSpPr>
      <dsp:spPr>
        <a:xfrm>
          <a:off x="0" y="1424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파일 이름을 입력 받는 이유</a:t>
          </a:r>
          <a:endParaRPr lang="en-US" sz="2200" kern="1200" dirty="0"/>
        </a:p>
      </dsp:txBody>
      <dsp:txXfrm>
        <a:off x="45902" y="47326"/>
        <a:ext cx="3693812" cy="848510"/>
      </dsp:txXfrm>
    </dsp:sp>
    <dsp:sp modelId="{D9CB428E-ED46-41FA-AB9C-81A2932A511B}">
      <dsp:nvSpPr>
        <dsp:cNvPr id="0" name=""/>
        <dsp:cNvSpPr/>
      </dsp:nvSpPr>
      <dsp:spPr>
        <a:xfrm rot="5400000">
          <a:off x="6774482" y="-1906079"/>
          <a:ext cx="75225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b="0" kern="1200" dirty="0"/>
            <a:t>이전 정보 삭제</a:t>
          </a:r>
          <a:endParaRPr lang="en-US" sz="1800" b="0" kern="1200" dirty="0"/>
        </a:p>
      </dsp:txBody>
      <dsp:txXfrm rot="-5400000">
        <a:off x="3785616" y="1119509"/>
        <a:ext cx="6693262" cy="678807"/>
      </dsp:txXfrm>
    </dsp:sp>
    <dsp:sp modelId="{B3BD82AD-24F5-4258-8754-4D5707755E0C}">
      <dsp:nvSpPr>
        <dsp:cNvPr id="0" name=""/>
        <dsp:cNvSpPr/>
      </dsp:nvSpPr>
      <dsp:spPr>
        <a:xfrm>
          <a:off x="0" y="988755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문제점</a:t>
          </a:r>
          <a:endParaRPr lang="en-US" sz="2200" kern="1200" dirty="0"/>
        </a:p>
      </dsp:txBody>
      <dsp:txXfrm>
        <a:off x="45902" y="1034657"/>
        <a:ext cx="3693812" cy="848510"/>
      </dsp:txXfrm>
    </dsp:sp>
    <dsp:sp modelId="{E40FCA2D-89C8-4E0C-8509-FE587E6C1E27}">
      <dsp:nvSpPr>
        <dsp:cNvPr id="0" name=""/>
        <dsp:cNvSpPr/>
      </dsp:nvSpPr>
      <dsp:spPr>
        <a:xfrm rot="5400000">
          <a:off x="6774482" y="-918749"/>
          <a:ext cx="75225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b="0" i="0" kern="1200" dirty="0"/>
            <a:t>파일 이름 입력 받기</a:t>
          </a:r>
          <a:endParaRPr lang="en-US" sz="1800" b="0" i="0" kern="1200" dirty="0"/>
        </a:p>
      </dsp:txBody>
      <dsp:txXfrm rot="-5400000">
        <a:off x="3785616" y="2106839"/>
        <a:ext cx="6693262" cy="678807"/>
      </dsp:txXfrm>
    </dsp:sp>
    <dsp:sp modelId="{290BD49C-A919-4327-9847-6DFDBB7E721B}">
      <dsp:nvSpPr>
        <dsp:cNvPr id="0" name=""/>
        <dsp:cNvSpPr/>
      </dsp:nvSpPr>
      <dsp:spPr>
        <a:xfrm>
          <a:off x="0" y="1976085"/>
          <a:ext cx="3785616" cy="9403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200" b="1" kern="1200" dirty="0"/>
            <a:t>해결 방법</a:t>
          </a:r>
          <a:endParaRPr lang="en-US" sz="2200" b="1" kern="1200" dirty="0"/>
        </a:p>
      </dsp:txBody>
      <dsp:txXfrm>
        <a:off x="45902" y="2021987"/>
        <a:ext cx="3693812" cy="8485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C6DB4-9E9C-4AC5-9E90-DB026AD0C33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700" kern="1200" dirty="0"/>
            <a:t> </a:t>
          </a:r>
          <a:r>
            <a:rPr lang="en-US" sz="1800" kern="1200" dirty="0"/>
            <a:t>0~7</a:t>
          </a:r>
          <a:r>
            <a:rPr lang="ko-KR" sz="1800" kern="1200" dirty="0"/>
            <a:t>번 스레드는 </a:t>
          </a:r>
          <a:r>
            <a:rPr lang="en-US" sz="1800" b="1" kern="1200" dirty="0"/>
            <a:t>10 </a:t>
          </a:r>
          <a:r>
            <a:rPr lang="ko-KR" altLang="en-US" sz="1800" b="1" kern="1200" dirty="0"/>
            <a:t>페이지</a:t>
          </a:r>
          <a:endParaRPr lang="en-US" sz="1700" b="1" kern="1200" dirty="0"/>
        </a:p>
      </dsp:txBody>
      <dsp:txXfrm rot="-5400000">
        <a:off x="3785616" y="197117"/>
        <a:ext cx="6675221" cy="1012303"/>
      </dsp:txXfrm>
    </dsp:sp>
    <dsp:sp modelId="{C5875A18-95F4-4CA6-94A6-93896A688F1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80 </a:t>
          </a:r>
          <a:r>
            <a:rPr lang="ko-KR" altLang="en-US" sz="2400" kern="1200" dirty="0"/>
            <a:t>페이지</a:t>
          </a:r>
          <a:r>
            <a:rPr lang="en-US" sz="2400" kern="1200" dirty="0"/>
            <a:t>, 8</a:t>
          </a:r>
          <a:r>
            <a:rPr lang="ko-KR" sz="2400" kern="1200" dirty="0"/>
            <a:t>개 스레드</a:t>
          </a:r>
          <a:endParaRPr lang="en-US" sz="2400" kern="1200" dirty="0"/>
        </a:p>
      </dsp:txBody>
      <dsp:txXfrm>
        <a:off x="68454" y="70578"/>
        <a:ext cx="3648708" cy="1265378"/>
      </dsp:txXfrm>
    </dsp:sp>
    <dsp:sp modelId="{63711D71-8714-43A3-8734-BA44EF74C83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 0, 1</a:t>
          </a:r>
          <a:r>
            <a:rPr lang="ko-KR" sz="1800" kern="1200" dirty="0"/>
            <a:t>번 스레드는 </a:t>
          </a:r>
          <a:r>
            <a:rPr lang="en-US" sz="1800" b="1" kern="1200" dirty="0"/>
            <a:t>11 </a:t>
          </a:r>
          <a:r>
            <a:rPr lang="ko-KR" altLang="en-US" sz="1800" b="1" kern="1200" dirty="0"/>
            <a:t>페이지</a:t>
          </a:r>
          <a:r>
            <a:rPr lang="en-US" sz="1800" kern="1200" dirty="0"/>
            <a:t>, 2~7</a:t>
          </a:r>
          <a:r>
            <a:rPr lang="ko-KR" sz="1800" kern="1200" dirty="0"/>
            <a:t>번 스레드는 </a:t>
          </a:r>
          <a:r>
            <a:rPr lang="en-US" sz="1800" b="1" kern="1200" dirty="0"/>
            <a:t>10 </a:t>
          </a:r>
          <a:r>
            <a:rPr lang="ko-KR" altLang="en-US" sz="1800" b="1" kern="1200" dirty="0"/>
            <a:t>페이지</a:t>
          </a:r>
          <a:endParaRPr lang="en-US" sz="1800" b="1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sz="1800" kern="1200" dirty="0"/>
            <a:t>→ 번호가 작은 스레드부터 </a:t>
          </a:r>
          <a:r>
            <a:rPr lang="en-US" sz="1800" b="1" kern="1200" dirty="0"/>
            <a:t>1 </a:t>
          </a:r>
          <a:r>
            <a:rPr lang="ko-KR" altLang="en-US" sz="1800" b="1" kern="1200" dirty="0"/>
            <a:t>페이지</a:t>
          </a:r>
          <a:r>
            <a:rPr lang="ko-KR" sz="1800" b="1" kern="1200" dirty="0"/>
            <a:t> </a:t>
          </a:r>
          <a:r>
            <a:rPr lang="ko-KR" altLang="en-US" sz="1800" kern="1200" dirty="0"/>
            <a:t>추가 </a:t>
          </a:r>
          <a:r>
            <a:rPr lang="ko-KR" sz="1800" kern="1200" dirty="0"/>
            <a:t>담당</a:t>
          </a:r>
          <a:endParaRPr lang="en-US" sz="1800" kern="1200" dirty="0"/>
        </a:p>
      </dsp:txBody>
      <dsp:txXfrm rot="-5400000">
        <a:off x="3785616" y="1669517"/>
        <a:ext cx="6675221" cy="1012303"/>
      </dsp:txXfrm>
    </dsp:sp>
    <dsp:sp modelId="{017438A7-E4CB-4F95-A845-8E60ADBD795F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82 </a:t>
          </a:r>
          <a:r>
            <a:rPr lang="ko-KR" altLang="en-US" sz="2400" kern="1200" dirty="0"/>
            <a:t>페이지</a:t>
          </a:r>
          <a:r>
            <a:rPr lang="en-US" sz="2400" kern="1200" dirty="0"/>
            <a:t>, 8</a:t>
          </a:r>
          <a:r>
            <a:rPr lang="ko-KR" sz="2400" kern="1200" dirty="0"/>
            <a:t>개 스레드</a:t>
          </a:r>
          <a:endParaRPr lang="en-US" sz="2400" kern="1200" dirty="0"/>
        </a:p>
      </dsp:txBody>
      <dsp:txXfrm>
        <a:off x="68454" y="1542979"/>
        <a:ext cx="3648708" cy="1265378"/>
      </dsp:txXfrm>
    </dsp:sp>
    <dsp:sp modelId="{1933CC9E-DFCE-45AD-BA3A-3EAA3BEA0656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800" kern="1200" dirty="0"/>
            <a:t> </a:t>
          </a:r>
          <a:r>
            <a:rPr lang="ko-KR" sz="1800" kern="1200" dirty="0"/>
            <a:t>단일 스레드 이용</a:t>
          </a:r>
          <a:r>
            <a:rPr lang="en-US" sz="1800" kern="1200" dirty="0"/>
            <a:t>, </a:t>
          </a:r>
          <a:r>
            <a:rPr lang="ko-KR" sz="1800" kern="1200" dirty="0"/>
            <a:t>즉 </a:t>
          </a:r>
          <a:r>
            <a:rPr lang="en-US" sz="1800" kern="1200" dirty="0"/>
            <a:t>1</a:t>
          </a:r>
          <a:r>
            <a:rPr lang="ko-KR" sz="1800" kern="1200" dirty="0"/>
            <a:t>개의 스레드가 </a:t>
          </a:r>
          <a:r>
            <a:rPr lang="en-US" sz="1800" b="1" kern="1200" dirty="0"/>
            <a:t>7 </a:t>
          </a:r>
          <a:r>
            <a:rPr lang="ko-KR" altLang="en-US" sz="1800" b="1" kern="1200" dirty="0"/>
            <a:t>페이지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0674C4F8-A425-41F8-B71D-BD2E3D3FC7C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 </a:t>
          </a:r>
          <a:r>
            <a:rPr lang="ko-KR" altLang="en-US" sz="2400" kern="1200" dirty="0"/>
            <a:t>페이지</a:t>
          </a:r>
          <a:r>
            <a:rPr lang="en-US" sz="2400" kern="1200" dirty="0"/>
            <a:t>, 8</a:t>
          </a:r>
          <a:r>
            <a:rPr lang="ko-KR" sz="2400" kern="1200" dirty="0"/>
            <a:t>개 스레드</a:t>
          </a:r>
          <a:endParaRPr lang="en-US" sz="2400" kern="1200" dirty="0"/>
        </a:p>
      </dsp:txBody>
      <dsp:txXfrm>
        <a:off x="68454" y="3015380"/>
        <a:ext cx="3648708" cy="12653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C6DB4-9E9C-4AC5-9E90-DB026AD0C336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altLang="ko-KR" sz="1700" kern="1200" dirty="0"/>
            <a:t>(0~7).xlsx </a:t>
          </a:r>
          <a:r>
            <a:rPr lang="ko-KR" altLang="en-US" sz="1700" kern="1200" dirty="0"/>
            <a:t>⇒</a:t>
          </a:r>
          <a:r>
            <a:rPr lang="en-US" altLang="ko-KR" sz="1700" kern="1200" dirty="0"/>
            <a:t> </a:t>
          </a:r>
          <a:r>
            <a:rPr lang="ko-KR" altLang="en-US" sz="1700" kern="1200" dirty="0"/>
            <a:t>각각의 스레드가 크롤링한 데이터</a:t>
          </a:r>
          <a:endParaRPr lang="en-US" sz="1700" b="1" kern="1200" dirty="0"/>
        </a:p>
      </dsp:txBody>
      <dsp:txXfrm rot="-5400000">
        <a:off x="3785616" y="197117"/>
        <a:ext cx="6675221" cy="1012303"/>
      </dsp:txXfrm>
    </dsp:sp>
    <dsp:sp modelId="{C5875A18-95F4-4CA6-94A6-93896A688F19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예시</a:t>
          </a:r>
          <a:endParaRPr lang="en-US" sz="2400" kern="1200" dirty="0"/>
        </a:p>
      </dsp:txBody>
      <dsp:txXfrm>
        <a:off x="68454" y="70578"/>
        <a:ext cx="3648708" cy="1265378"/>
      </dsp:txXfrm>
    </dsp:sp>
    <dsp:sp modelId="{63711D71-8714-43A3-8734-BA44EF74C830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 </a:t>
          </a:r>
          <a:r>
            <a:rPr lang="ko-KR" altLang="en-US" sz="1800" kern="1200" dirty="0"/>
            <a:t>사용자가 </a:t>
          </a:r>
          <a:r>
            <a:rPr lang="en-US" altLang="ko-KR" sz="1800" kern="1200" dirty="0"/>
            <a:t>8</a:t>
          </a:r>
          <a:r>
            <a:rPr lang="ko-KR" altLang="en-US" sz="1800" kern="1200" dirty="0"/>
            <a:t>개의 파일을 열어야 하는 번거로움 발생</a:t>
          </a:r>
          <a:endParaRPr lang="en-US" sz="1800" b="1" kern="1200" dirty="0"/>
        </a:p>
      </dsp:txBody>
      <dsp:txXfrm rot="-5400000">
        <a:off x="3785616" y="1669517"/>
        <a:ext cx="6675221" cy="1012303"/>
      </dsp:txXfrm>
    </dsp:sp>
    <dsp:sp modelId="{017438A7-E4CB-4F95-A845-8E60ADBD795F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문제점</a:t>
          </a:r>
          <a:endParaRPr lang="en-US" sz="2400" kern="1200" dirty="0"/>
        </a:p>
      </dsp:txBody>
      <dsp:txXfrm>
        <a:off x="68454" y="1542979"/>
        <a:ext cx="3648708" cy="1265378"/>
      </dsp:txXfrm>
    </dsp:sp>
    <dsp:sp modelId="{1933CC9E-DFCE-45AD-BA3A-3EAA3BEA0656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ko-KR" altLang="en-US" sz="1800" kern="1200" dirty="0"/>
            <a:t>생성된 </a:t>
          </a:r>
          <a:r>
            <a:rPr lang="en-US" altLang="ko-KR" sz="1800" kern="1200" dirty="0"/>
            <a:t>8</a:t>
          </a:r>
          <a:r>
            <a:rPr lang="ko-KR" altLang="en-US" sz="1800" kern="1200" dirty="0"/>
            <a:t>개의 엑셀 파일을</a:t>
          </a:r>
          <a:r>
            <a:rPr lang="en-US" altLang="ko-KR" sz="1800" kern="1200" dirty="0"/>
            <a:t>, </a:t>
          </a:r>
          <a:r>
            <a:rPr lang="ko-KR" altLang="en-US" sz="1800" kern="1200" dirty="0"/>
            <a:t>하나의 </a:t>
          </a:r>
          <a:r>
            <a:rPr lang="ko-KR" altLang="en-US" sz="1800" b="1" kern="1200" dirty="0"/>
            <a:t>단일 파일로 병합</a:t>
          </a:r>
          <a:endParaRPr lang="en-US" sz="1800" b="1" kern="1200" dirty="0"/>
        </a:p>
      </dsp:txBody>
      <dsp:txXfrm rot="-5400000">
        <a:off x="3785616" y="3141918"/>
        <a:ext cx="6675221" cy="1012303"/>
      </dsp:txXfrm>
    </dsp:sp>
    <dsp:sp modelId="{0674C4F8-A425-41F8-B71D-BD2E3D3FC7C0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해결 방법</a:t>
          </a:r>
          <a:endParaRPr lang="en-US" sz="2400" kern="1200" dirty="0"/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C6DB4-9E9C-4AC5-9E90-DB026AD0C336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700" b="1" kern="1200" dirty="0"/>
        </a:p>
      </dsp:txBody>
      <dsp:txXfrm rot="-5400000">
        <a:off x="3785616" y="295201"/>
        <a:ext cx="6647092" cy="1532257"/>
      </dsp:txXfrm>
    </dsp:sp>
    <dsp:sp modelId="{C5875A18-95F4-4CA6-94A6-93896A688F19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전체 </a:t>
          </a:r>
          <a:r>
            <a:rPr lang="ko-KR" altLang="en-US" sz="2000" kern="1200" dirty="0" err="1"/>
            <a:t>크롤링</a:t>
          </a:r>
          <a:r>
            <a:rPr lang="ko-KR" altLang="en-US" sz="2000" kern="1200" dirty="0"/>
            <a:t> 결과</a:t>
          </a:r>
          <a:endParaRPr lang="en-US" sz="2000" kern="1200" dirty="0"/>
        </a:p>
      </dsp:txBody>
      <dsp:txXfrm>
        <a:off x="103614" y="103667"/>
        <a:ext cx="3578388" cy="1915324"/>
      </dsp:txXfrm>
    </dsp:sp>
    <dsp:sp modelId="{63711D71-8714-43A3-8734-BA44EF74C83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1800" b="1" kern="1200" dirty="0"/>
        </a:p>
      </dsp:txBody>
      <dsp:txXfrm rot="-5400000">
        <a:off x="3785616" y="2523880"/>
        <a:ext cx="6647092" cy="1532257"/>
      </dsp:txXfrm>
    </dsp:sp>
    <dsp:sp modelId="{017438A7-E4CB-4F95-A845-8E60ADBD795F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</a:t>
          </a:r>
          <a:r>
            <a:rPr lang="en-US" altLang="ko-KR" sz="2000" kern="1200" dirty="0"/>
            <a:t>/</a:t>
          </a:r>
          <a:r>
            <a:rPr lang="ko-KR" altLang="en-US" sz="2000" kern="1200" dirty="0" err="1"/>
            <a:t>백엔드</a:t>
          </a:r>
          <a:r>
            <a:rPr lang="en-US" altLang="ko-KR" sz="2000" kern="1200" dirty="0"/>
            <a:t>,</a:t>
          </a:r>
          <a:r>
            <a:rPr lang="ko-KR" altLang="en-US" sz="2000" kern="1200" dirty="0"/>
            <a:t> 신입 </a:t>
          </a:r>
          <a:r>
            <a:rPr lang="ko-KR" altLang="en-US" sz="2000" kern="1200" dirty="0" err="1"/>
            <a:t>크롤링</a:t>
          </a:r>
          <a:r>
            <a:rPr lang="ko-KR" altLang="en-US" sz="2000" kern="1200" dirty="0"/>
            <a:t> 결과 </a:t>
          </a:r>
          <a:endParaRPr lang="en-US" sz="2000" kern="1200" dirty="0"/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AE39C-E5DE-442A-AFE0-DA323854CB0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9221C-D366-417C-A72F-A816112746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22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F046B-DA8E-D25B-08C4-50871A576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443CB2-70DA-FCAA-C06E-A1089D081B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F90A1C-9630-BCF9-3C9F-EC784741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701C8-599C-739E-4A16-915B69A46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CB3362-1DDD-D877-485C-50531E4C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79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E5845-06DC-5008-48D4-58C1AB292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F11AD4-6903-84BC-1E5A-F43A96EF7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F0F2F7-D0F4-AFE3-8150-87D36BD92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49878-037F-7310-40A8-1E8E6197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17C57-B3F6-4D24-65A8-474EC5AD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011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14D1284-CF6F-6253-A0B5-FFD0DC727B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ADBC31-D6E5-CFC0-B067-E56C58505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4CFCCE-8526-EC2C-C9B8-BB93A2D0D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7DBBEF-9578-D3BC-D59F-11B0169E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43CD4A-3129-AA86-ED01-B11022CA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7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0AB4D-EC64-62B9-5199-C46C0406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17838-4CBA-477F-2E99-89BCA0C11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29312-8A57-BAED-4088-ED23A551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3FB83-F9C0-1CFC-885F-67938B56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8AC8D-AF3F-B801-D9B7-83F86F775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9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E878C-296E-BDA1-59E0-3F48DF967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FE5A39-A232-3CC9-A62B-710C36AB7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841148-28F0-A359-78EB-50E7171A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A9E72-217F-924B-6CF9-557F608A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03E92E-2B85-FCE1-E119-E2EB22814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89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C87015-4416-74D0-5CF1-A0295BAB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62CCD-2DD2-9FAA-372E-9B3246B4C2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C4D44-46AB-8316-3607-CFD08255D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75C055-E936-9E2C-852D-AD9930F2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92A0E2-9EA0-48CD-198F-FB2AEA43E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2502BF-FCFE-A43E-DFA2-79F5C2B12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81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C7D91-9178-F3A6-A5DC-5FFD0230A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162AD1-0D9B-23F9-7CFF-B2F11595C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796ACE-3863-FB71-A8F9-D97F3935D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DF84C5-A5A4-9EF9-5065-AC99BBF0F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046F04-F160-79D8-FC78-D1B6F5012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C068F1-77F5-E423-1C58-9CAD9518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FA1C89-F1B8-812A-516B-C4C6EDACC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5D82ED-5B8A-0F81-0902-7203BCA4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605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AF712-6C6C-2815-21E8-E3AA9BD2B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45FE8C-A556-DE25-F6DD-41A26DF1A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F7556B-FE8C-715E-D559-51CB1890C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0CD8DD-8550-6E0C-E77F-FFB1B8C3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57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4FA85F-A28C-6611-3EF5-CE429313B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4FE288-6C51-397C-F167-AACD7071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E38050-1811-2389-3009-9110507B0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932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20734-ABE6-6BC2-A100-2A5DBAB3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6106C-AB41-6C03-51A8-EF4629FF7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FEB55F-4E1A-430E-9701-470EFD2C8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201FCB-7BBF-A094-446D-4DDC0723B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3EDCDF-1FF4-6F9D-7120-6C7A3891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7614EE-DD17-7E31-6BC0-9A4B6175D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44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D8FAA-D433-A96E-D8A9-22DCA040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D2BA04-A293-0E94-9578-0102D425B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F2E2CE-D5DA-8608-1891-9AD43F757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5FB80D-9F15-485E-857E-975D62748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1FF056-F23C-1400-C423-4617AD63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92FBA9-7816-5F88-B880-90471DAC9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171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19993D-4AA7-2545-C760-3F1549EC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46412-9863-109C-C9DA-1A7C79353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1EB731-28F1-9EF3-3E15-771F09A6BC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7FB4-E40E-4F0B-BA23-90AE581B254C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F1EB89-7778-A608-4887-2521AA77D8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F576B8-11F4-6EFB-582A-C6F008CA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83A37-BE4D-4310-BA87-EBFB944C07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349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diagramLayout" Target="../diagrams/layout8.xml"/><Relationship Id="rId7" Type="http://schemas.openxmlformats.org/officeDocument/2006/relationships/oleObject" Target="file:///C:\Users\user\Desktop\job-informaton-crawling2\2023-11-27\result.xlsx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image" Target="../media/image23.wmf"/><Relationship Id="rId4" Type="http://schemas.openxmlformats.org/officeDocument/2006/relationships/diagramQuickStyle" Target="../diagrams/quickStyle8.xml"/><Relationship Id="rId9" Type="http://schemas.openxmlformats.org/officeDocument/2006/relationships/oleObject" Target="file:///C:\Users\user\Downloads\result.xlsx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1466F7-8E31-4557-1308-DB61CF6E65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1" y="735283"/>
            <a:ext cx="4978399" cy="3165045"/>
          </a:xfrm>
        </p:spPr>
        <p:txBody>
          <a:bodyPr anchor="b">
            <a:normAutofit/>
          </a:bodyPr>
          <a:lstStyle/>
          <a:p>
            <a:pPr algn="l"/>
            <a:r>
              <a:rPr lang="ko-KR" altLang="en-US" sz="5200"/>
              <a:t>정보검색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C4B96C9-7E50-D81F-772C-38ED53E63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7101" y="4078423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lang="ko-KR" altLang="en-US"/>
              <a:t>이름</a:t>
            </a:r>
            <a:r>
              <a:rPr lang="en-US" altLang="ko-KR"/>
              <a:t>: </a:t>
            </a:r>
            <a:r>
              <a:rPr lang="ko-KR" altLang="en-US"/>
              <a:t>조민서</a:t>
            </a:r>
            <a:endParaRPr lang="en-US" altLang="ko-KR"/>
          </a:p>
          <a:p>
            <a:pPr algn="l"/>
            <a:r>
              <a:rPr lang="ko-KR" altLang="en-US"/>
              <a:t>학번</a:t>
            </a:r>
            <a:r>
              <a:rPr lang="en-US" altLang="ko-KR"/>
              <a:t>: 201912430</a:t>
            </a:r>
          </a:p>
          <a:p>
            <a:pPr algn="l"/>
            <a:r>
              <a:rPr lang="ko-KR" altLang="en-US"/>
              <a:t>학과</a:t>
            </a:r>
            <a:r>
              <a:rPr lang="en-US" altLang="ko-KR"/>
              <a:t>: IT </a:t>
            </a:r>
            <a:r>
              <a:rPr lang="ko-KR" altLang="en-US"/>
              <a:t>정보공학</a:t>
            </a:r>
            <a:endParaRPr lang="en-US" altLang="ko-KR"/>
          </a:p>
        </p:txBody>
      </p:sp>
      <p:pic>
        <p:nvPicPr>
          <p:cNvPr id="7" name="Graphic 6" descr="메가폰">
            <a:extLst>
              <a:ext uri="{FF2B5EF4-FFF2-40B4-BE49-F238E27FC236}">
                <a16:creationId xmlns:a16="http://schemas.microsoft.com/office/drawing/2014/main" id="{AAB98DDD-2D66-00D4-BAFF-A2E764B86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549" y="2776619"/>
            <a:ext cx="1289051" cy="1289051"/>
          </a:xfrm>
          <a:prstGeom prst="rect">
            <a:avLst/>
          </a:prstGeom>
        </p:spPr>
      </p:pic>
      <p:pic>
        <p:nvPicPr>
          <p:cNvPr id="9" name="Graphic 8" descr="메가폰">
            <a:extLst>
              <a:ext uri="{FF2B5EF4-FFF2-40B4-BE49-F238E27FC236}">
                <a16:creationId xmlns:a16="http://schemas.microsoft.com/office/drawing/2014/main" id="{8D1A3F88-D7BC-427D-BAAD-E3ED7E960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98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 입력 받기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dirty="0">
                <a:solidFill>
                  <a:srgbClr val="FFFFFF"/>
                </a:solidFill>
              </a:rPr>
              <a:t>경력</a:t>
            </a:r>
            <a:endParaRPr lang="ko-KR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18491D-AC74-4A20-EC66-FB938B8C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89447"/>
            <a:ext cx="10515600" cy="22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3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 입력 받기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연봉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CE932-FE7E-2963-B55F-5FCFE339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1" y="2253029"/>
            <a:ext cx="10277473" cy="235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52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76801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 입력 받기 </a:t>
            </a:r>
            <a:r>
              <a:rPr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 해상도</a:t>
            </a:r>
            <a:endParaRPr lang="ko-KR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858E3E7-B045-9FBE-04C4-3E647AA1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3" y="1804876"/>
            <a:ext cx="5629274" cy="1891085"/>
          </a:xfrm>
          <a:prstGeom prst="rect">
            <a:avLst/>
          </a:prstGeom>
        </p:spPr>
      </p:pic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41B14B69-E9D9-9CBF-8A21-8A8A829A0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716481"/>
              </p:ext>
            </p:extLst>
          </p:nvPr>
        </p:nvGraphicFramePr>
        <p:xfrm>
          <a:off x="699713" y="3813175"/>
          <a:ext cx="10515600" cy="291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6A0CA100-2D61-7EF0-2352-033099766714}"/>
              </a:ext>
            </a:extLst>
          </p:cNvPr>
          <p:cNvGrpSpPr/>
          <p:nvPr/>
        </p:nvGrpSpPr>
        <p:grpSpPr>
          <a:xfrm>
            <a:off x="4494854" y="3938699"/>
            <a:ext cx="6729984" cy="752251"/>
            <a:chOff x="3785616" y="1082787"/>
            <a:chExt cx="6729984" cy="752251"/>
          </a:xfrm>
        </p:grpSpPr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71280F8E-C19D-0AC1-7510-C596DAC69E12}"/>
                </a:ext>
              </a:extLst>
            </p:cNvPr>
            <p:cNvSpPr/>
            <p:nvPr/>
          </p:nvSpPr>
          <p:spPr>
            <a:xfrm rot="5400000">
              <a:off x="6774482" y="-1906079"/>
              <a:ext cx="752251" cy="6729984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1" name="사각형: 둥근 위쪽 모서리 4">
              <a:extLst>
                <a:ext uri="{FF2B5EF4-FFF2-40B4-BE49-F238E27FC236}">
                  <a16:creationId xmlns:a16="http://schemas.microsoft.com/office/drawing/2014/main" id="{633EFF1D-B150-5901-D4D6-4BF8FF15DC15}"/>
                </a:ext>
              </a:extLst>
            </p:cNvPr>
            <p:cNvSpPr txBox="1"/>
            <p:nvPr/>
          </p:nvSpPr>
          <p:spPr>
            <a:xfrm>
              <a:off x="3785616" y="1119509"/>
              <a:ext cx="6693262" cy="678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ko-KR" altLang="en-US" dirty="0"/>
                <a:t>병렬 </a:t>
              </a:r>
              <a:r>
                <a:rPr lang="ko-KR" altLang="en-US" dirty="0" err="1"/>
                <a:t>크롤링</a:t>
              </a:r>
              <a:r>
                <a:rPr lang="ko-KR" altLang="en-US" dirty="0"/>
                <a:t> 시각화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186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2DB2B8-3770-1EC0-3081-F7EDCDF1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044453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 해상도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CPU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코어 개수가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8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개인 경우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63CE6A2-E638-465D-76EB-98F04989E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34" y="1966293"/>
            <a:ext cx="761053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19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22DB2B8-3770-1EC0-3081-F7EDCDF1C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248038"/>
            <a:ext cx="1045406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 해상도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CPU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코어 개수가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개인 경우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F599D5-A55E-F892-7051-85DDCFDA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26" y="1966293"/>
            <a:ext cx="757814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86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7507EC-D185-FFC4-9E8A-9FEA022A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 해상도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잘못된 입력 예시</a:t>
            </a:r>
            <a:endParaRPr lang="en-US" altLang="ko-KR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AE1B39-E2E8-AE89-BD4C-50E1D1000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53" y="1966293"/>
            <a:ext cx="6547293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94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D7507EC-D185-FFC4-9E8A-9FEA022A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모니터 해상도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잘못된 입력 예시</a:t>
            </a:r>
            <a:endParaRPr lang="en-US" altLang="ko-KR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EDB01C-DEA1-CE52-A335-982889EA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099" y="1966293"/>
            <a:ext cx="8131800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822521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 입력 받기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저장 할 파일 이름</a:t>
            </a:r>
          </a:p>
        </p:txBody>
      </p:sp>
      <p:graphicFrame>
        <p:nvGraphicFramePr>
          <p:cNvPr id="8" name="내용 개체 틀 2">
            <a:extLst>
              <a:ext uri="{FF2B5EF4-FFF2-40B4-BE49-F238E27FC236}">
                <a16:creationId xmlns:a16="http://schemas.microsoft.com/office/drawing/2014/main" id="{41B14B69-E9D9-9CBF-8A21-8A8A829A02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9388080"/>
              </p:ext>
            </p:extLst>
          </p:nvPr>
        </p:nvGraphicFramePr>
        <p:xfrm>
          <a:off x="699713" y="3813175"/>
          <a:ext cx="10515600" cy="291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B75A768-ED1F-254B-6783-0F30328924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384" y="2103437"/>
            <a:ext cx="8091870" cy="1325563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D49D59D9-AA35-741B-F59C-EE6B43AFC696}"/>
              </a:ext>
            </a:extLst>
          </p:cNvPr>
          <p:cNvGrpSpPr/>
          <p:nvPr/>
        </p:nvGrpSpPr>
        <p:grpSpPr>
          <a:xfrm>
            <a:off x="4494854" y="3938699"/>
            <a:ext cx="6729984" cy="752251"/>
            <a:chOff x="3785616" y="1082787"/>
            <a:chExt cx="6729984" cy="752251"/>
          </a:xfrm>
        </p:grpSpPr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7A153E11-CF5C-843D-89F3-3F5FDB5C5BAF}"/>
                </a:ext>
              </a:extLst>
            </p:cNvPr>
            <p:cNvSpPr/>
            <p:nvPr/>
          </p:nvSpPr>
          <p:spPr>
            <a:xfrm rot="5400000">
              <a:off x="6774482" y="-1906079"/>
              <a:ext cx="752251" cy="6729984"/>
            </a:xfrm>
            <a:prstGeom prst="round2Same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7" name="사각형: 둥근 위쪽 모서리 4">
              <a:extLst>
                <a:ext uri="{FF2B5EF4-FFF2-40B4-BE49-F238E27FC236}">
                  <a16:creationId xmlns:a16="http://schemas.microsoft.com/office/drawing/2014/main" id="{3D368883-8B05-FAE2-2B61-3BD1647A8362}"/>
                </a:ext>
              </a:extLst>
            </p:cNvPr>
            <p:cNvSpPr txBox="1"/>
            <p:nvPr/>
          </p:nvSpPr>
          <p:spPr>
            <a:xfrm>
              <a:off x="3785616" y="1119509"/>
              <a:ext cx="6693262" cy="678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ko-KR" altLang="en-US" dirty="0"/>
                <a:t>이전 </a:t>
              </a:r>
              <a:r>
                <a:rPr lang="en-US" altLang="ko-KR" dirty="0"/>
                <a:t>: </a:t>
              </a:r>
              <a:r>
                <a:rPr lang="ko-KR" altLang="en-US" dirty="0"/>
                <a:t>현재 날짜</a:t>
              </a:r>
              <a:r>
                <a:rPr lang="en-US" altLang="ko-KR" dirty="0"/>
                <a:t>.xlsx</a:t>
              </a:r>
            </a:p>
            <a:p>
              <a:pPr marL="171450" lvl="1" indent="-171450" algn="l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None/>
              </a:pPr>
              <a:r>
                <a:rPr lang="ko-KR" altLang="en-US" dirty="0"/>
                <a:t>예시 </a:t>
              </a:r>
              <a:r>
                <a:rPr lang="en-US" altLang="ko-KR" dirty="0"/>
                <a:t>: 2023-12-05.xlsx</a:t>
              </a:r>
              <a:r>
                <a:rPr lang="en-US" altLang="ko-KR" b="1" dirty="0"/>
                <a:t> </a:t>
              </a:r>
              <a:endParaRPr lang="en-US" sz="18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719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50914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전체 페이지 수 찾기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27AAB7-8E98-9E34-73E1-2ED684A159C8}"/>
                  </a:ext>
                </a:extLst>
              </p:cNvPr>
              <p:cNvSpPr txBox="1"/>
              <p:nvPr/>
            </p:nvSpPr>
            <p:spPr>
              <a:xfrm>
                <a:off x="5858719" y="2726162"/>
                <a:ext cx="6227179" cy="16374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dirty="0"/>
                  <a:t>채용 정보 전체 개수 </a:t>
                </a:r>
                <a:r>
                  <a:rPr lang="ko-KR" altLang="en-US" dirty="0" err="1"/>
                  <a:t>크롤링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totalCount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한 페이지에 있는 채용 정보 개수 </a:t>
                </a:r>
                <a:r>
                  <a:rPr lang="ko-KR" altLang="en-US" dirty="0" err="1"/>
                  <a:t>크롤링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r>
                  <a:rPr lang="en-US" altLang="ko-KR" dirty="0" err="1"/>
                  <a:t>pageCount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r>
                  <a:rPr lang="ko-KR" altLang="en-US" dirty="0"/>
                  <a:t>전체 페이지 수 찾기</a:t>
                </a:r>
                <a:endParaRPr lang="en-US" altLang="ko-KR" dirty="0"/>
              </a:p>
              <a:p>
                <a:pPr marL="342900" indent="-342900">
                  <a:buAutoNum type="arabicPeriod"/>
                </a:pPr>
                <a:endParaRPr lang="en-US" altLang="ko-KR" dirty="0"/>
              </a:p>
              <a:p>
                <a:r>
                  <a:rPr lang="ko-KR" altLang="en-US" dirty="0"/>
                  <a:t>전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체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지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𝑡𝑜𝑡𝑎𝑙𝐶𝑜𝑢𝑛𝑡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+ (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𝑝𝑎𝑔𝑒𝐶𝑜𝑢𝑛𝑡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−1 )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𝑝𝑎𝑔𝑒𝐶𝑜𝑢𝑛𝑡</m:t>
                        </m:r>
                      </m:den>
                    </m:f>
                  </m:oMath>
                </a14:m>
                <a:endParaRPr lang="en-US" altLang="ko-KR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E27AAB7-8E98-9E34-73E1-2ED684A15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19" y="2726162"/>
                <a:ext cx="6227179" cy="1637436"/>
              </a:xfrm>
              <a:prstGeom prst="rect">
                <a:avLst/>
              </a:prstGeom>
              <a:blipFill>
                <a:blip r:embed="rId2"/>
                <a:stretch>
                  <a:fillRect l="-978" t="-3346" b="-1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0E621F7F-F043-771D-C517-F8600D16E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707" y="1712909"/>
            <a:ext cx="2695575" cy="876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8CBED08-9412-724D-84CA-1F68EA82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07" y="2726162"/>
            <a:ext cx="5115911" cy="3637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B74EBA-8BDF-057C-93E9-D3BAED3F7A07}"/>
                  </a:ext>
                </a:extLst>
              </p:cNvPr>
              <p:cNvSpPr txBox="1"/>
              <p:nvPr/>
            </p:nvSpPr>
            <p:spPr>
              <a:xfrm>
                <a:off x="5858719" y="4667250"/>
                <a:ext cx="3571877" cy="1327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totalCount = 102</a:t>
                </a:r>
              </a:p>
              <a:p>
                <a:r>
                  <a:rPr lang="en-US" altLang="ko-KR" dirty="0" err="1"/>
                  <a:t>pageCount</a:t>
                </a:r>
                <a:r>
                  <a:rPr lang="en-US" altLang="ko-KR" dirty="0"/>
                  <a:t> = 10</a:t>
                </a:r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101+(10−1)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ko-KR" dirty="0"/>
                  <a:t> = 11.1 = </a:t>
                </a:r>
                <a:r>
                  <a:rPr lang="en-US" altLang="ko-KR" b="1" dirty="0"/>
                  <a:t>11page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1B74EBA-8BDF-057C-93E9-D3BAED3F7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19" y="4667250"/>
                <a:ext cx="3571877" cy="1327351"/>
              </a:xfrm>
              <a:prstGeom prst="rect">
                <a:avLst/>
              </a:prstGeom>
              <a:blipFill>
                <a:blip r:embed="rId5"/>
                <a:stretch>
                  <a:fillRect l="-1365" t="-2765" b="-1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131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50914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페이지 분담</a:t>
            </a:r>
          </a:p>
        </p:txBody>
      </p:sp>
      <p:graphicFrame>
        <p:nvGraphicFramePr>
          <p:cNvPr id="69" name="내용 개체 틀 2">
            <a:extLst>
              <a:ext uri="{FF2B5EF4-FFF2-40B4-BE49-F238E27FC236}">
                <a16:creationId xmlns:a16="http://schemas.microsoft.com/office/drawing/2014/main" id="{C82F7427-240D-A0A7-9E00-D35E69FB0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57751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6881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0057B13-57B9-648B-8811-F4E3DFACC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80E98B25-8BD6-0751-C207-AFA80FC5A2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078136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5594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50914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000" dirty="0">
                <a:solidFill>
                  <a:srgbClr val="FFFFFF"/>
                </a:solidFill>
              </a:rPr>
              <a:t>데이터 저장</a:t>
            </a:r>
            <a:endParaRPr lang="ko-KR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9" name="내용 개체 틀 2">
            <a:extLst>
              <a:ext uri="{FF2B5EF4-FFF2-40B4-BE49-F238E27FC236}">
                <a16:creationId xmlns:a16="http://schemas.microsoft.com/office/drawing/2014/main" id="{C82F7427-240D-A0A7-9E00-D35E69FB0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1803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9967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509148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결과물 예시</a:t>
            </a:r>
          </a:p>
        </p:txBody>
      </p:sp>
      <p:graphicFrame>
        <p:nvGraphicFramePr>
          <p:cNvPr id="69" name="내용 개체 틀 2">
            <a:extLst>
              <a:ext uri="{FF2B5EF4-FFF2-40B4-BE49-F238E27FC236}">
                <a16:creationId xmlns:a16="http://schemas.microsoft.com/office/drawing/2014/main" id="{C82F7427-240D-A0A7-9E00-D35E69FB0C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4005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CB87130F-1EC4-A2ED-60C2-39E19BB956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881759"/>
              </p:ext>
            </p:extLst>
          </p:nvPr>
        </p:nvGraphicFramePr>
        <p:xfrm>
          <a:off x="5334000" y="485996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7" imgW="914400" imgH="771480" progId="Excel.Sheet.12">
                  <p:link updateAutomatic="1"/>
                </p:oleObj>
              </mc:Choice>
              <mc:Fallback>
                <p:oleObj name="Worksheet" showAsIcon="1" r:id="rId7" imgW="914400" imgH="771480" progId="Excel.Sheet.12">
                  <p:link updateAutomatic="1"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5FBCB799-5391-D143-4C62-2A3A8A8A15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34000" y="485996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6F3912C1-3EC7-F54C-E68B-05ACC54F1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284629"/>
              </p:ext>
            </p:extLst>
          </p:nvPr>
        </p:nvGraphicFramePr>
        <p:xfrm>
          <a:off x="5334000" y="26574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9" imgW="914400" imgH="771480" progId="Excel.Sheet.12">
                  <p:link updateAutomatic="1"/>
                </p:oleObj>
              </mc:Choice>
              <mc:Fallback>
                <p:oleObj name="Worksheet" showAsIcon="1" r:id="rId9" imgW="914400" imgH="771480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34000" y="26574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07759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사용 영상</a:t>
            </a:r>
            <a:endParaRPr lang="en-US" altLang="ko-KR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KakaoTalk_20231128_004021165">
            <a:hlinkClick r:id="" action="ppaction://media"/>
            <a:extLst>
              <a:ext uri="{FF2B5EF4-FFF2-40B4-BE49-F238E27FC236}">
                <a16:creationId xmlns:a16="http://schemas.microsoft.com/office/drawing/2014/main" id="{12FEC9F8-998B-9149-AF98-9A848323EB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8286" y="1822348"/>
            <a:ext cx="911542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3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9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B8D4F89A-6D11-D0F3-440F-0E3F0F31D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감사합니다</a:t>
            </a:r>
            <a:r>
              <a:rPr lang="en-US" altLang="ko-KR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822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6906A69-C61C-ABF2-5535-0394EE86B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ko-KR" altLang="en-US" sz="4000">
                <a:solidFill>
                  <a:srgbClr val="FFFFFF"/>
                </a:solidFill>
              </a:rPr>
              <a:t>프로젝트 주제 </a:t>
            </a:r>
            <a:r>
              <a:rPr lang="en-US" altLang="ko-KR" sz="4000">
                <a:solidFill>
                  <a:srgbClr val="FFFFFF"/>
                </a:solidFill>
              </a:rPr>
              <a:t>&amp; </a:t>
            </a:r>
            <a:r>
              <a:rPr lang="ko-KR" altLang="en-US" sz="4000">
                <a:solidFill>
                  <a:srgbClr val="FFFFFF"/>
                </a:solidFill>
              </a:rPr>
              <a:t>주제 선택 이유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D7D03EED-9176-5337-4F5B-600C8967F4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19356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51055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420F9D-FE9E-5348-9074-ED527C55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FFFFF"/>
                </a:solidFill>
              </a:rPr>
              <a:t>사용한 기술 스택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803537-D651-9BE8-852F-A8A88A11D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프로그래밍 언어</a:t>
            </a:r>
            <a:endParaRPr lang="en-US" altLang="ko-KR" sz="2000" dirty="0"/>
          </a:p>
          <a:p>
            <a:r>
              <a:rPr lang="en-US" altLang="ko-KR" sz="2000" dirty="0"/>
              <a:t>Java &amp; JDK 11</a:t>
            </a:r>
            <a:r>
              <a:rPr lang="ko-KR" altLang="en-US" sz="2000" dirty="0"/>
              <a:t>버전 이상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라이브러리</a:t>
            </a:r>
            <a:endParaRPr lang="en-US" altLang="ko-KR" sz="2000" dirty="0"/>
          </a:p>
          <a:p>
            <a:r>
              <a:rPr lang="en-US" altLang="ko-KR" sz="2000" dirty="0"/>
              <a:t>selenium-java : </a:t>
            </a:r>
            <a:r>
              <a:rPr lang="ko-KR" altLang="en-US" sz="2000" dirty="0"/>
              <a:t>웹 페이지에서 데이터를 수집하고 조작하는 데 사용</a:t>
            </a:r>
            <a:endParaRPr lang="en-US" altLang="ko-KR" sz="2000" dirty="0"/>
          </a:p>
          <a:p>
            <a:r>
              <a:rPr lang="en-US" altLang="ko-KR" sz="2000" dirty="0"/>
              <a:t>selenium-support</a:t>
            </a:r>
          </a:p>
          <a:p>
            <a:r>
              <a:rPr lang="en-US" altLang="ko-KR" sz="2000" dirty="0" err="1"/>
              <a:t>apache</a:t>
            </a:r>
            <a:r>
              <a:rPr lang="en-US" altLang="ko-KR" sz="2000" dirty="0"/>
              <a:t>-poi : </a:t>
            </a:r>
            <a:r>
              <a:rPr lang="ko-KR" altLang="en-US" sz="2000" dirty="0"/>
              <a:t>엑셀 파일을 다루기 위해 사용</a:t>
            </a:r>
            <a:endParaRPr lang="en-US" altLang="ko-KR" sz="2000" dirty="0"/>
          </a:p>
          <a:p>
            <a:r>
              <a:rPr lang="en-US" altLang="ko-KR" sz="2000" dirty="0" err="1"/>
              <a:t>apache</a:t>
            </a:r>
            <a:r>
              <a:rPr lang="en-US" altLang="ko-KR" sz="2000" dirty="0"/>
              <a:t>-poi-</a:t>
            </a:r>
            <a:r>
              <a:rPr lang="en-US" altLang="ko-KR" sz="2000" dirty="0" err="1"/>
              <a:t>ooxml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4453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E133F20-F38A-26E0-34F6-B9CC491E8C36}"/>
              </a:ext>
            </a:extLst>
          </p:cNvPr>
          <p:cNvSpPr txBox="1">
            <a:spLocks/>
          </p:cNvSpPr>
          <p:nvPr/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프로그램 전체 동작 과정</a:t>
            </a:r>
          </a:p>
        </p:txBody>
      </p:sp>
      <p:graphicFrame>
        <p:nvGraphicFramePr>
          <p:cNvPr id="2" name="내용 개체 틀 21">
            <a:extLst>
              <a:ext uri="{FF2B5EF4-FFF2-40B4-BE49-F238E27FC236}">
                <a16:creationId xmlns:a16="http://schemas.microsoft.com/office/drawing/2014/main" id="{2AA91AEB-F993-7A0F-FA14-C604913E23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252418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00555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E3C70A-BF1F-4649-D317-E5A9F5A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필터 크롤링 </a:t>
            </a:r>
            <a:r>
              <a:rPr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직무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2F2641-67DE-4786-8B1E-C79071C4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98" y="2248059"/>
            <a:ext cx="3716717" cy="41928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1DBA6F-3185-E1F0-E8C0-1C2C4A6E3D7F}"/>
              </a:ext>
            </a:extLst>
          </p:cNvPr>
          <p:cNvSpPr txBox="1"/>
          <p:nvPr/>
        </p:nvSpPr>
        <p:spPr>
          <a:xfrm>
            <a:off x="5129712" y="2248059"/>
            <a:ext cx="6662238" cy="18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</a:t>
            </a:r>
          </a:p>
          <a:p>
            <a:pPr defTabSz="804672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https://career.programmers.co.kr/job</a:t>
            </a:r>
          </a:p>
          <a:p>
            <a:pPr defTabSz="804672">
              <a:spcAft>
                <a:spcPts val="600"/>
              </a:spcAft>
            </a:pPr>
            <a:endParaRPr lang="en-US" altLang="ko-KR" sz="21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직무 선택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 https://career.programmers.co.kr/job</a:t>
            </a:r>
            <a:r>
              <a:rPr lang="en-US" altLang="ko-KR" b="1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&amp;job_category_ids=</a:t>
            </a:r>
            <a:r>
              <a:rPr lang="en-US" altLang="ko-KR" b="1" kern="1200" dirty="0">
                <a:solidFill>
                  <a:srgbClr val="1E01CF"/>
                </a:solidFill>
                <a:latin typeface="+mn-lt"/>
                <a:ea typeface="+mn-ea"/>
                <a:cs typeface="+mn-cs"/>
              </a:rPr>
              <a:t>5</a:t>
            </a:r>
            <a:endParaRPr lang="ko-KR" altLang="en-US" sz="1900" b="1" dirty="0">
              <a:solidFill>
                <a:srgbClr val="1E01C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376A9-84BF-F521-8656-801D57B91462}"/>
              </a:ext>
            </a:extLst>
          </p:cNvPr>
          <p:cNvSpPr txBox="1"/>
          <p:nvPr/>
        </p:nvSpPr>
        <p:spPr>
          <a:xfrm>
            <a:off x="5129712" y="4686538"/>
            <a:ext cx="49643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ko-KR" altLang="en-US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공통 쿼리 </a:t>
            </a:r>
            <a:r>
              <a:rPr lang="en-US" altLang="ko-KR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7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“&amp;</a:t>
            </a:r>
            <a:r>
              <a:rPr lang="en-US" altLang="ko-KR" sz="176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job_category_ids</a:t>
            </a:r>
            <a:r>
              <a:rPr lang="en-US" altLang="ko-KR" sz="17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=“</a:t>
            </a:r>
          </a:p>
          <a:p>
            <a:pPr defTabSz="804672">
              <a:spcAft>
                <a:spcPts val="600"/>
              </a:spcAft>
            </a:pPr>
            <a:endParaRPr lang="en-US" altLang="ko-KR" sz="17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r>
              <a:rPr lang="ko-KR" altLang="en-US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직무 마다 다른 쿼리</a:t>
            </a:r>
            <a:endParaRPr lang="en-US" altLang="ko-KR" sz="176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r>
              <a:rPr lang="en-US" altLang="ko-KR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 </a:t>
            </a:r>
            <a:r>
              <a:rPr lang="en-US" altLang="ko-KR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7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“5”</a:t>
            </a:r>
          </a:p>
          <a:p>
            <a:pPr defTabSz="804672">
              <a:spcAft>
                <a:spcPts val="600"/>
              </a:spcAft>
            </a:pPr>
            <a:r>
              <a:rPr lang="en-US" altLang="ko-KR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쿼리가 나타내는 의미 </a:t>
            </a:r>
            <a:r>
              <a:rPr lang="en-US" altLang="ko-KR" sz="17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7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lang="ko-KR" altLang="en-US" sz="176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머신러닝</a:t>
            </a:r>
            <a:r>
              <a:rPr lang="en-US" altLang="ko-KR" sz="17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66551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E3C70A-BF1F-4649-D317-E5A9F5A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필터 </a:t>
            </a:r>
            <a:r>
              <a:rPr lang="ko-KR" alt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dirty="0">
                <a:solidFill>
                  <a:srgbClr val="FFFFFF"/>
                </a:solidFill>
              </a:rPr>
              <a:t>경력</a:t>
            </a:r>
            <a:endParaRPr lang="ko-KR" alt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DBA6F-3185-E1F0-E8C0-1C2C4A6E3D7F}"/>
              </a:ext>
            </a:extLst>
          </p:cNvPr>
          <p:cNvSpPr txBox="1"/>
          <p:nvPr/>
        </p:nvSpPr>
        <p:spPr>
          <a:xfrm>
            <a:off x="5129712" y="2248059"/>
            <a:ext cx="6662238" cy="18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</a:t>
            </a:r>
          </a:p>
          <a:p>
            <a:pPr defTabSz="969264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https://career.programmers.co.kr/job</a:t>
            </a:r>
          </a:p>
          <a:p>
            <a:pPr defTabSz="804672">
              <a:spcAft>
                <a:spcPts val="600"/>
              </a:spcAft>
            </a:pPr>
            <a:endParaRPr lang="en-US" altLang="ko-KR" sz="21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r>
              <a:rPr lang="ko-KR" altLang="en-US" dirty="0"/>
              <a:t>경력</a:t>
            </a: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선택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 https://career.programmers.co.kr/job</a:t>
            </a:r>
            <a:r>
              <a:rPr lang="en-US" altLang="ko-KR" b="1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&amp;min_career=</a:t>
            </a:r>
            <a:r>
              <a:rPr lang="en-US" altLang="ko-KR" b="1" kern="1200" dirty="0">
                <a:solidFill>
                  <a:srgbClr val="1E01CF"/>
                </a:solidFill>
                <a:latin typeface="+mn-lt"/>
                <a:ea typeface="+mn-ea"/>
                <a:cs typeface="+mn-cs"/>
              </a:rPr>
              <a:t>1</a:t>
            </a:r>
            <a:endParaRPr lang="ko-KR" altLang="en-US" sz="1900" b="1" dirty="0">
              <a:solidFill>
                <a:srgbClr val="1E01C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376A9-84BF-F521-8656-801D57B91462}"/>
              </a:ext>
            </a:extLst>
          </p:cNvPr>
          <p:cNvSpPr txBox="1"/>
          <p:nvPr/>
        </p:nvSpPr>
        <p:spPr>
          <a:xfrm>
            <a:off x="5129712" y="4686538"/>
            <a:ext cx="49643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9264">
              <a:spcAft>
                <a:spcPts val="600"/>
              </a:spcAft>
            </a:pP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공통 쿼리 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“&amp;</a:t>
            </a:r>
            <a:r>
              <a:rPr lang="en-US" altLang="ko-KR" sz="18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min_career</a:t>
            </a:r>
            <a:r>
              <a:rPr lang="en-US" altLang="ko-K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=“</a:t>
            </a:r>
          </a:p>
          <a:p>
            <a:pPr defTabSz="969264">
              <a:spcAft>
                <a:spcPts val="600"/>
              </a:spcAft>
            </a:pPr>
            <a:endParaRPr lang="en-US" altLang="ko-KR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69264">
              <a:spcAft>
                <a:spcPts val="600"/>
              </a:spcAft>
            </a:pP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경력 마다 다른 쿼리</a:t>
            </a:r>
            <a:endParaRPr lang="en-US" altLang="ko-KR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969264">
              <a:spcAft>
                <a:spcPts val="600"/>
              </a:spcAft>
            </a:pP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 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“1”</a:t>
            </a:r>
          </a:p>
          <a:p>
            <a:pPr defTabSz="969264">
              <a:spcAft>
                <a:spcPts val="600"/>
              </a:spcAft>
            </a:pP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ko-KR" alt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쿼리가 나타내는 의미 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altLang="ko-K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“1</a:t>
            </a:r>
            <a:r>
              <a:rPr lang="ko-KR" alt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년 경력</a:t>
            </a:r>
            <a:r>
              <a:rPr lang="en-US" altLang="ko-KR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endParaRPr lang="en-US" altLang="ko-KR" sz="16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ED7BE0-72BC-20E7-9FA6-B7396472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46" y="2248059"/>
            <a:ext cx="3636420" cy="329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3BE3C70A-BF1F-4649-D317-E5A9F5A59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필터 </a:t>
            </a:r>
            <a:r>
              <a:rPr lang="ko-KR" alt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크롤링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연봉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1DBA6F-3185-E1F0-E8C0-1C2C4A6E3D7F}"/>
              </a:ext>
            </a:extLst>
          </p:cNvPr>
          <p:cNvSpPr txBox="1"/>
          <p:nvPr/>
        </p:nvSpPr>
        <p:spPr>
          <a:xfrm>
            <a:off x="5129712" y="2248059"/>
            <a:ext cx="6662238" cy="18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</a:pP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기본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</a:t>
            </a:r>
          </a:p>
          <a:p>
            <a:pPr defTabSz="969264">
              <a:spcAft>
                <a:spcPts val="600"/>
              </a:spcAft>
            </a:pP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https://career.programmers.co.kr/job</a:t>
            </a:r>
          </a:p>
          <a:p>
            <a:pPr defTabSz="804672">
              <a:spcAft>
                <a:spcPts val="600"/>
              </a:spcAft>
            </a:pPr>
            <a:endParaRPr lang="en-US" altLang="ko-KR" sz="212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04672">
              <a:spcAft>
                <a:spcPts val="600"/>
              </a:spcAft>
            </a:pPr>
            <a:r>
              <a:rPr lang="ko-KR" altLang="en-US" dirty="0"/>
              <a:t>경력</a:t>
            </a:r>
            <a:r>
              <a:rPr lang="ko-KR" alt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선택 </a:t>
            </a:r>
            <a:r>
              <a:rPr lang="en-US" altLang="ko-KR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 : 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https://career.programmers.co.kr/job</a:t>
            </a:r>
            <a:r>
              <a:rPr lang="en-US" altLang="ko-KR" sz="2000" b="1" kern="1200" dirty="0">
                <a:solidFill>
                  <a:srgbClr val="B30000"/>
                </a:solidFill>
                <a:latin typeface="+mn-lt"/>
                <a:ea typeface="+mn-ea"/>
                <a:cs typeface="+mn-cs"/>
              </a:rPr>
              <a:t>&amp;min_salary=</a:t>
            </a:r>
            <a:r>
              <a:rPr lang="en-US" altLang="ko-KR" sz="2000" b="1" kern="1200" dirty="0">
                <a:solidFill>
                  <a:srgbClr val="1E01CF"/>
                </a:solidFill>
                <a:latin typeface="+mn-lt"/>
                <a:ea typeface="+mn-ea"/>
                <a:cs typeface="+mn-cs"/>
              </a:rPr>
              <a:t>3000</a:t>
            </a:r>
            <a:endParaRPr lang="ko-KR" altLang="en-US" sz="1900" b="1" dirty="0">
              <a:solidFill>
                <a:srgbClr val="1E01C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9376A9-84BF-F521-8656-801D57B91462}"/>
              </a:ext>
            </a:extLst>
          </p:cNvPr>
          <p:cNvSpPr txBox="1"/>
          <p:nvPr/>
        </p:nvSpPr>
        <p:spPr>
          <a:xfrm>
            <a:off x="5129712" y="4686538"/>
            <a:ext cx="4964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/>
              <a:t>공통 쿼리 </a:t>
            </a:r>
            <a:r>
              <a:rPr lang="en-US" altLang="ko-KR" sz="1800" dirty="0"/>
              <a:t>: </a:t>
            </a:r>
            <a:r>
              <a:rPr lang="en-US" altLang="ko-KR" sz="1800" b="1" dirty="0"/>
              <a:t>“&amp;</a:t>
            </a:r>
            <a:r>
              <a:rPr lang="en-US" altLang="ko-KR" sz="1800" b="1" dirty="0" err="1"/>
              <a:t>min_salary</a:t>
            </a:r>
            <a:r>
              <a:rPr lang="en-US" altLang="ko-KR" sz="1800" b="1" dirty="0"/>
              <a:t>=“</a:t>
            </a:r>
          </a:p>
          <a:p>
            <a:endParaRPr lang="en-US" altLang="ko-KR" sz="1800" dirty="0"/>
          </a:p>
          <a:p>
            <a:r>
              <a:rPr lang="ko-KR" altLang="en-US" sz="1800" dirty="0"/>
              <a:t>연봉 마다 다른 쿼리</a:t>
            </a:r>
            <a:endParaRPr lang="en-US" altLang="ko-KR" sz="1800" dirty="0"/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쿼리 </a:t>
            </a:r>
            <a:r>
              <a:rPr lang="en-US" altLang="ko-KR" sz="1800" dirty="0"/>
              <a:t>: </a:t>
            </a:r>
            <a:r>
              <a:rPr lang="en-US" altLang="ko-KR" sz="1800" b="1" dirty="0"/>
              <a:t>“3000”</a:t>
            </a:r>
          </a:p>
          <a:p>
            <a:r>
              <a:rPr lang="en-US" altLang="ko-KR" sz="1800" dirty="0"/>
              <a:t>- </a:t>
            </a:r>
            <a:r>
              <a:rPr lang="ko-KR" altLang="en-US" sz="1800" dirty="0"/>
              <a:t>쿼리가 나타내는 의미 </a:t>
            </a:r>
            <a:r>
              <a:rPr lang="en-US" altLang="ko-KR" sz="1800" dirty="0"/>
              <a:t>: </a:t>
            </a:r>
            <a:r>
              <a:rPr lang="en-US" altLang="ko-KR" sz="1800" b="1" dirty="0"/>
              <a:t>“3,000 </a:t>
            </a:r>
            <a:r>
              <a:rPr lang="ko-KR" altLang="en-US" sz="1800" b="1" dirty="0"/>
              <a:t>이상</a:t>
            </a:r>
            <a:r>
              <a:rPr lang="en-US" altLang="ko-KR" sz="1800" b="1" dirty="0"/>
              <a:t>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C7D434-D8A5-7779-0D60-BE6EA21E9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45" y="2248059"/>
            <a:ext cx="3702022" cy="26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4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241F45A6-EAA9-0189-E725-1F9620D2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정보 입력 받기 </a:t>
            </a:r>
            <a:r>
              <a:rPr lang="en-US" altLang="ko-K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</a:t>
            </a:r>
            <a:r>
              <a:rPr lang="ko-KR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직무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CB62EB-A315-C9AB-9E10-0474039F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3" y="2296246"/>
            <a:ext cx="11327549" cy="226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1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563</Words>
  <Application>Microsoft Office PowerPoint</Application>
  <PresentationFormat>와이드스크린</PresentationFormat>
  <Paragraphs>113</Paragraphs>
  <Slides>23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연결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Cambria Math</vt:lpstr>
      <vt:lpstr>Office 테마</vt:lpstr>
      <vt:lpstr>file:///C:\Users\user\Desktop\job-informaton-crawling2\2023-11-27\result.xlsx</vt:lpstr>
      <vt:lpstr>file:///C:\Users\user\Downloads\result.xlsx</vt:lpstr>
      <vt:lpstr>정보검색 발표</vt:lpstr>
      <vt:lpstr>목차</vt:lpstr>
      <vt:lpstr>프로젝트 주제 &amp; 주제 선택 이유</vt:lpstr>
      <vt:lpstr>사용한 기술 스택</vt:lpstr>
      <vt:lpstr>PowerPoint 프레젠테이션</vt:lpstr>
      <vt:lpstr>필터 크롤링 : 직무</vt:lpstr>
      <vt:lpstr>필터 크롤링 : 경력</vt:lpstr>
      <vt:lpstr>필터 크롤링 : 연봉</vt:lpstr>
      <vt:lpstr>정보 입력 받기 : 직무</vt:lpstr>
      <vt:lpstr>정보 입력 받기 : 경력</vt:lpstr>
      <vt:lpstr>정보 입력 받기 : 연봉</vt:lpstr>
      <vt:lpstr>정보 입력 받기 : 모니터 해상도</vt:lpstr>
      <vt:lpstr>모니터 해상도 : CPU 코어 개수가 8개인 경우</vt:lpstr>
      <vt:lpstr>모니터 해상도 : CPU 코어 개수가 6개인 경우</vt:lpstr>
      <vt:lpstr>모니터 해상도 : 잘못된 입력 예시</vt:lpstr>
      <vt:lpstr>모니터 해상도 : 잘못된 입력 예시</vt:lpstr>
      <vt:lpstr>정보 입력 받기 : 저장 할 파일 이름</vt:lpstr>
      <vt:lpstr>전체 페이지 수 찾기</vt:lpstr>
      <vt:lpstr>크롤링 페이지 분담</vt:lpstr>
      <vt:lpstr>크롤링 데이터 저장</vt:lpstr>
      <vt:lpstr>결과물 예시</vt:lpstr>
      <vt:lpstr>사용 영상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정보검색 발표</dc:title>
  <dc:creator>민서 조</dc:creator>
  <cp:lastModifiedBy>민서 조</cp:lastModifiedBy>
  <cp:revision>9</cp:revision>
  <dcterms:created xsi:type="dcterms:W3CDTF">2023-11-27T07:53:52Z</dcterms:created>
  <dcterms:modified xsi:type="dcterms:W3CDTF">2023-11-27T15:59:25Z</dcterms:modified>
</cp:coreProperties>
</file>